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48" r:id="rId2"/>
  </p:sldMasterIdLst>
  <p:sldIdLst>
    <p:sldId id="274" r:id="rId3"/>
    <p:sldId id="351" r:id="rId4"/>
    <p:sldId id="272" r:id="rId5"/>
    <p:sldId id="352" r:id="rId6"/>
    <p:sldId id="355" r:id="rId7"/>
    <p:sldId id="349" r:id="rId8"/>
    <p:sldId id="356" r:id="rId9"/>
    <p:sldId id="359" r:id="rId10"/>
    <p:sldId id="353" r:id="rId11"/>
    <p:sldId id="354" r:id="rId12"/>
    <p:sldId id="276" r:id="rId13"/>
    <p:sldId id="277" r:id="rId14"/>
    <p:sldId id="269" r:id="rId15"/>
    <p:sldId id="357" r:id="rId16"/>
    <p:sldId id="267" r:id="rId17"/>
    <p:sldId id="266" r:id="rId18"/>
    <p:sldId id="265" r:id="rId19"/>
    <p:sldId id="264" r:id="rId20"/>
    <p:sldId id="263" r:id="rId21"/>
    <p:sldId id="262" r:id="rId22"/>
    <p:sldId id="261" r:id="rId23"/>
    <p:sldId id="260" r:id="rId24"/>
    <p:sldId id="259" r:id="rId25"/>
    <p:sldId id="258" r:id="rId26"/>
    <p:sldId id="328" r:id="rId27"/>
    <p:sldId id="327" r:id="rId28"/>
    <p:sldId id="329" r:id="rId29"/>
    <p:sldId id="331" r:id="rId30"/>
    <p:sldId id="337" r:id="rId31"/>
    <p:sldId id="338" r:id="rId32"/>
    <p:sldId id="339" r:id="rId33"/>
    <p:sldId id="340" r:id="rId34"/>
    <p:sldId id="360" r:id="rId35"/>
    <p:sldId id="332" r:id="rId36"/>
    <p:sldId id="333" r:id="rId37"/>
    <p:sldId id="334" r:id="rId38"/>
    <p:sldId id="342" r:id="rId39"/>
    <p:sldId id="335" r:id="rId40"/>
    <p:sldId id="341" r:id="rId41"/>
    <p:sldId id="343" r:id="rId42"/>
    <p:sldId id="344" r:id="rId43"/>
    <p:sldId id="345" r:id="rId44"/>
    <p:sldId id="346" r:id="rId45"/>
    <p:sldId id="303" r:id="rId46"/>
    <p:sldId id="281" r:id="rId47"/>
    <p:sldId id="292" r:id="rId48"/>
    <p:sldId id="304" r:id="rId49"/>
    <p:sldId id="301" r:id="rId50"/>
    <p:sldId id="300" r:id="rId51"/>
    <p:sldId id="302" r:id="rId52"/>
    <p:sldId id="293" r:id="rId53"/>
    <p:sldId id="294" r:id="rId54"/>
    <p:sldId id="295" r:id="rId55"/>
    <p:sldId id="296" r:id="rId56"/>
    <p:sldId id="297" r:id="rId57"/>
    <p:sldId id="336" r:id="rId58"/>
    <p:sldId id="305" r:id="rId59"/>
    <p:sldId id="298" r:id="rId60"/>
    <p:sldId id="306" r:id="rId61"/>
    <p:sldId id="310" r:id="rId62"/>
    <p:sldId id="309" r:id="rId63"/>
    <p:sldId id="312" r:id="rId64"/>
    <p:sldId id="313" r:id="rId65"/>
    <p:sldId id="314" r:id="rId66"/>
    <p:sldId id="315" r:id="rId67"/>
    <p:sldId id="316" r:id="rId68"/>
    <p:sldId id="317" r:id="rId69"/>
    <p:sldId id="318" r:id="rId70"/>
    <p:sldId id="319" r:id="rId71"/>
    <p:sldId id="320" r:id="rId72"/>
    <p:sldId id="321" r:id="rId73"/>
    <p:sldId id="323" r:id="rId74"/>
    <p:sldId id="324" r:id="rId75"/>
    <p:sldId id="325" r:id="rId76"/>
    <p:sldId id="282" r:id="rId77"/>
    <p:sldId id="283" r:id="rId78"/>
    <p:sldId id="284" r:id="rId79"/>
    <p:sldId id="285" r:id="rId80"/>
    <p:sldId id="286" r:id="rId81"/>
    <p:sldId id="287" r:id="rId82"/>
    <p:sldId id="288" r:id="rId83"/>
    <p:sldId id="289" r:id="rId84"/>
    <p:sldId id="290" r:id="rId85"/>
    <p:sldId id="291" r:id="rId86"/>
    <p:sldId id="330"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B3842-B82D-0861-385F-588C4A9E7323}" v="5" dt="2022-06-21T03:00:16.636"/>
    <p1510:client id="{08BA9A6F-FABB-B207-3DC2-A0C1BD4DFE69}" v="127" dt="2022-06-16T13:20:17.384"/>
    <p1510:client id="{0CBC0870-6A05-846A-C263-AAFB22079E83}" v="45" dt="2022-06-22T02:59:05.678"/>
    <p1510:client id="{11F4046A-DEB8-1CE6-6E7D-476690B5731D}" v="91" dt="2022-06-15T07:16:02.447"/>
    <p1510:client id="{1206983E-4F14-59AE-A7C1-BC49FE845260}" v="183" dt="2022-06-23T01:59:57.688"/>
    <p1510:client id="{13C897E5-EEFB-4043-257A-980AEB328CD5}" v="6" dt="2022-06-23T08:34:39.833"/>
    <p1510:client id="{1A425C23-D521-B781-4F6E-D9A08452CCDA}" v="216" dt="2022-06-16T01:39:58.774"/>
    <p1510:client id="{292F2C11-5B6B-5E46-EE18-1A057F97A7C5}" v="34" dt="2022-06-20T02:59:09.758"/>
    <p1510:client id="{2CE4C717-86F5-2492-BC26-D58CAF5FF0DE}" v="436" dt="2022-06-20T01:38:59.917"/>
    <p1510:client id="{2DA1798E-3AC1-D30F-C75B-4848EDF1C5FB}" v="3" dt="2022-06-21T01:41:44.602"/>
    <p1510:client id="{41FB86E4-F5C6-67BA-44AF-C6F508CBE82A}" v="12" dt="2022-06-21T04:00:44.615"/>
    <p1510:client id="{43A5C9B9-5EE0-1CDF-5997-DCB847053189}" v="688" dt="2022-06-15T13:13:56.327"/>
    <p1510:client id="{4F6F64C0-AA7B-F48C-9B78-20B7DDF8F348}" v="347" dt="2022-06-16T02:42:21.474"/>
    <p1510:client id="{5095E828-9E63-3F5A-65D7-DB5FB60E30D0}" v="102" dt="2022-06-21T09:50:10.920"/>
    <p1510:client id="{5CDD4CC5-9436-1E80-1945-C74ECF6BF38A}" v="35" dt="2022-06-21T01:45:18.639"/>
    <p1510:client id="{70E33371-E96C-A681-6FAE-C7DA84704E62}" v="46" dt="2022-06-23T02:32:19.758"/>
    <p1510:client id="{7CBCA6D9-B7BA-F974-4296-C713B4F039E4}" v="13" dt="2022-06-21T01:42:37.564"/>
    <p1510:client id="{848FE907-5F14-AFAC-A6A7-09EF6FB34480}" v="691" dt="2022-06-16T09:56:20.800"/>
    <p1510:client id="{9217FC5B-9406-4FE0-97DA-C2EFCFD4BD8D}" v="6" dt="2022-06-15T03:59:15.319"/>
    <p1510:client id="{9371EF0C-AE2A-068A-5A1B-759941751D50}" v="432" dt="2022-06-17T04:08:12.383"/>
    <p1510:client id="{9C345E96-4E7E-7A28-58B2-B64D5AC71797}" v="38" dt="2022-06-21T02:59:44.017"/>
    <p1510:client id="{A5959DCD-3D00-193F-4745-C519D4F0F05E}" v="11" dt="2022-06-21T02:10:19.239"/>
    <p1510:client id="{A5CF9D7D-9D49-415A-EAF9-C5117E2F795E}" v="293" dt="2022-06-21T15:04:32.981"/>
    <p1510:client id="{A9FB8A37-5645-5CA2-AE26-7BFA3B14DB00}" v="197" dt="2022-06-16T08:03:11.331"/>
    <p1510:client id="{BBADC7F7-EEAA-A55C-58CE-6B731ABADD7D}" v="346" dt="2022-06-17T03:27:12.590"/>
    <p1510:client id="{BE9E83B3-4D84-F2AF-9846-B6DD35B63CE0}" v="41" dt="2022-06-22T00:42:24.920"/>
    <p1510:client id="{BFCE094F-F796-7913-F10B-5D960DFEC306}" v="103" dt="2022-06-16T01:55:27.187"/>
    <p1510:client id="{C359FCA6-5290-FEF6-5396-47148ABC3FD0}" v="142" dt="2022-06-20T04:01:01.836"/>
    <p1510:client id="{C5FEE02C-B62D-7D23-45ED-7FED39E072E3}" v="212" dt="2022-06-21T11:09:39.656"/>
    <p1510:client id="{CF69BF29-99D4-65A8-D63C-A0E356062458}" v="1118" dt="2022-06-20T02:36:00.597"/>
    <p1510:client id="{D14E66F5-D035-4B97-AE95-379FF377DD66}" v="94" dt="2022-06-15T03:29:08.421"/>
    <p1510:client id="{DB5EA7A6-41B4-2197-2ADC-7685FDE4D093}" v="12" dt="2022-06-21T07:15:45.518"/>
    <p1510:client id="{E390FBD1-508A-0349-161B-70A3AB294588}" v="142" dt="2022-06-16T13:10:13.103"/>
    <p1510:client id="{FF197914-2160-B04B-0D8E-9DA2BFF65E96}" v="25" dt="2022-06-20T00:33:28.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0"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Syazwan Bin Rusdi" userId="S::muhdsyazwanrusdi@student.usm.my::217e579d-af56-4fbd-aafe-8664f19c56ea" providerId="AD" clId="Web-{1A425C23-D521-B781-4F6E-D9A08452CCDA}"/>
    <pc:docChg chg="addSld modSld">
      <pc:chgData name="Muhammad Syazwan Bin Rusdi" userId="S::muhdsyazwanrusdi@student.usm.my::217e579d-af56-4fbd-aafe-8664f19c56ea" providerId="AD" clId="Web-{1A425C23-D521-B781-4F6E-D9A08452CCDA}" dt="2022-06-16T01:39:58.774" v="213" actId="20577"/>
      <pc:docMkLst>
        <pc:docMk/>
      </pc:docMkLst>
      <pc:sldChg chg="modSp">
        <pc:chgData name="Muhammad Syazwan Bin Rusdi" userId="S::muhdsyazwanrusdi@student.usm.my::217e579d-af56-4fbd-aafe-8664f19c56ea" providerId="AD" clId="Web-{1A425C23-D521-B781-4F6E-D9A08452CCDA}" dt="2022-06-16T01:39:58.774" v="213" actId="20577"/>
        <pc:sldMkLst>
          <pc:docMk/>
          <pc:sldMk cId="2085177539" sldId="281"/>
        </pc:sldMkLst>
        <pc:spChg chg="mod">
          <ac:chgData name="Muhammad Syazwan Bin Rusdi" userId="S::muhdsyazwanrusdi@student.usm.my::217e579d-af56-4fbd-aafe-8664f19c56ea" providerId="AD" clId="Web-{1A425C23-D521-B781-4F6E-D9A08452CCDA}" dt="2022-06-16T01:34:08.031" v="26" actId="20577"/>
          <ac:spMkLst>
            <pc:docMk/>
            <pc:sldMk cId="2085177539" sldId="281"/>
            <ac:spMk id="2" creationId="{897CC182-1B1F-8B45-3CA9-6FC2259AD763}"/>
          </ac:spMkLst>
        </pc:spChg>
        <pc:spChg chg="mod">
          <ac:chgData name="Muhammad Syazwan Bin Rusdi" userId="S::muhdsyazwanrusdi@student.usm.my::217e579d-af56-4fbd-aafe-8664f19c56ea" providerId="AD" clId="Web-{1A425C23-D521-B781-4F6E-D9A08452CCDA}" dt="2022-06-16T01:39:58.774" v="213" actId="20577"/>
          <ac:spMkLst>
            <pc:docMk/>
            <pc:sldMk cId="2085177539" sldId="281"/>
            <ac:spMk id="3" creationId="{0C6AA7FD-5F64-3E44-4838-9BED35CE05AB}"/>
          </ac:spMkLst>
        </pc:spChg>
      </pc:sldChg>
      <pc:sldChg chg="new">
        <pc:chgData name="Muhammad Syazwan Bin Rusdi" userId="S::muhdsyazwanrusdi@student.usm.my::217e579d-af56-4fbd-aafe-8664f19c56ea" providerId="AD" clId="Web-{1A425C23-D521-B781-4F6E-D9A08452CCDA}" dt="2022-06-16T01:33:35.764" v="0"/>
        <pc:sldMkLst>
          <pc:docMk/>
          <pc:sldMk cId="671682906" sldId="292"/>
        </pc:sldMkLst>
      </pc:sldChg>
      <pc:sldChg chg="new">
        <pc:chgData name="Muhammad Syazwan Bin Rusdi" userId="S::muhdsyazwanrusdi@student.usm.my::217e579d-af56-4fbd-aafe-8664f19c56ea" providerId="AD" clId="Web-{1A425C23-D521-B781-4F6E-D9A08452CCDA}" dt="2022-06-16T01:33:36.577" v="1"/>
        <pc:sldMkLst>
          <pc:docMk/>
          <pc:sldMk cId="1824470958" sldId="293"/>
        </pc:sldMkLst>
      </pc:sldChg>
    </pc:docChg>
  </pc:docChgLst>
  <pc:docChgLst>
    <pc:chgData name="Guest User" userId="S::urn:spo:anon#f9180c390a27c69c9b7af54737f98d34773fb418b805cb9913db1808004eae3a::" providerId="AD" clId="Web-{5095E828-9E63-3F5A-65D7-DB5FB60E30D0}"/>
    <pc:docChg chg="addSld delSld modSld">
      <pc:chgData name="Guest User" userId="S::urn:spo:anon#f9180c390a27c69c9b7af54737f98d34773fb418b805cb9913db1808004eae3a::" providerId="AD" clId="Web-{5095E828-9E63-3F5A-65D7-DB5FB60E30D0}" dt="2022-06-21T09:50:10.920" v="118"/>
      <pc:docMkLst>
        <pc:docMk/>
      </pc:docMkLst>
      <pc:sldChg chg="del">
        <pc:chgData name="Guest User" userId="S::urn:spo:anon#f9180c390a27c69c9b7af54737f98d34773fb418b805cb9913db1808004eae3a::" providerId="AD" clId="Web-{5095E828-9E63-3F5A-65D7-DB5FB60E30D0}" dt="2022-06-21T09:50:10.920" v="118"/>
        <pc:sldMkLst>
          <pc:docMk/>
          <pc:sldMk cId="9677033" sldId="271"/>
        </pc:sldMkLst>
      </pc:sldChg>
      <pc:sldChg chg="addSp delSp modSp">
        <pc:chgData name="Guest User" userId="S::urn:spo:anon#f9180c390a27c69c9b7af54737f98d34773fb418b805cb9913db1808004eae3a::" providerId="AD" clId="Web-{5095E828-9E63-3F5A-65D7-DB5FB60E30D0}" dt="2022-06-21T09:38:58.727" v="30"/>
        <pc:sldMkLst>
          <pc:docMk/>
          <pc:sldMk cId="3381396100" sldId="272"/>
        </pc:sldMkLst>
        <pc:spChg chg="mod">
          <ac:chgData name="Guest User" userId="S::urn:spo:anon#f9180c390a27c69c9b7af54737f98d34773fb418b805cb9913db1808004eae3a::" providerId="AD" clId="Web-{5095E828-9E63-3F5A-65D7-DB5FB60E30D0}" dt="2022-06-21T09:38:58.727" v="30"/>
          <ac:spMkLst>
            <pc:docMk/>
            <pc:sldMk cId="3381396100" sldId="272"/>
            <ac:spMk id="2" creationId="{04B94414-8FAF-2DEE-6776-8E378960289E}"/>
          </ac:spMkLst>
        </pc:spChg>
        <pc:spChg chg="mod">
          <ac:chgData name="Guest User" userId="S::urn:spo:anon#f9180c390a27c69c9b7af54737f98d34773fb418b805cb9913db1808004eae3a::" providerId="AD" clId="Web-{5095E828-9E63-3F5A-65D7-DB5FB60E30D0}" dt="2022-06-21T09:38:58.727" v="30"/>
          <ac:spMkLst>
            <pc:docMk/>
            <pc:sldMk cId="3381396100" sldId="272"/>
            <ac:spMk id="3" creationId="{6AE5EFD9-3384-8A62-DC5D-198120DEB58D}"/>
          </ac:spMkLst>
        </pc:spChg>
        <pc:spChg chg="add del">
          <ac:chgData name="Guest User" userId="S::urn:spo:anon#f9180c390a27c69c9b7af54737f98d34773fb418b805cb9913db1808004eae3a::" providerId="AD" clId="Web-{5095E828-9E63-3F5A-65D7-DB5FB60E30D0}" dt="2022-06-21T09:38:58.727" v="30"/>
          <ac:spMkLst>
            <pc:docMk/>
            <pc:sldMk cId="3381396100" sldId="272"/>
            <ac:spMk id="17" creationId="{F13C74B1-5B17-4795-BED0-7140497B445A}"/>
          </ac:spMkLst>
        </pc:spChg>
        <pc:spChg chg="add del">
          <ac:chgData name="Guest User" userId="S::urn:spo:anon#f9180c390a27c69c9b7af54737f98d34773fb418b805cb9913db1808004eae3a::" providerId="AD" clId="Web-{5095E828-9E63-3F5A-65D7-DB5FB60E30D0}" dt="2022-06-21T09:38:58.727" v="30"/>
          <ac:spMkLst>
            <pc:docMk/>
            <pc:sldMk cId="3381396100" sldId="272"/>
            <ac:spMk id="18" creationId="{D4974D33-8DC5-464E-8C6D-BE58F0669C17}"/>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3" creationId="{E91DC736-0EF8-4F87-9146-EBF1D2EE4D3D}"/>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5" creationId="{097CD68E-23E3-4007-8847-CD0944C4F7BE}"/>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7" creationId="{AF2F604E-43BE-4DC3-B983-E071523364F8}"/>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9" creationId="{08C9B587-E65E-4B52-B37C-ABEBB6E87928}"/>
          </ac:spMkLst>
        </pc:spChg>
        <pc:spChg chg="add">
          <ac:chgData name="Guest User" userId="S::urn:spo:anon#f9180c390a27c69c9b7af54737f98d34773fb418b805cb9913db1808004eae3a::" providerId="AD" clId="Web-{5095E828-9E63-3F5A-65D7-DB5FB60E30D0}" dt="2022-06-21T09:38:58.727" v="30"/>
          <ac:spMkLst>
            <pc:docMk/>
            <pc:sldMk cId="3381396100" sldId="272"/>
            <ac:spMk id="31" creationId="{9B7AD9F6-8CE7-4299-8FC6-328F4DCD3FF9}"/>
          </ac:spMkLst>
        </pc:spChg>
        <pc:spChg chg="add">
          <ac:chgData name="Guest User" userId="S::urn:spo:anon#f9180c390a27c69c9b7af54737f98d34773fb418b805cb9913db1808004eae3a::" providerId="AD" clId="Web-{5095E828-9E63-3F5A-65D7-DB5FB60E30D0}" dt="2022-06-21T09:38:58.727" v="30"/>
          <ac:spMkLst>
            <pc:docMk/>
            <pc:sldMk cId="3381396100" sldId="272"/>
            <ac:spMk id="32" creationId="{F49775AF-8896-43EE-92C6-83497D6DC56F}"/>
          </ac:spMkLst>
        </pc:spChg>
        <pc:picChg chg="mod ord">
          <ac:chgData name="Guest User" userId="S::urn:spo:anon#f9180c390a27c69c9b7af54737f98d34773fb418b805cb9913db1808004eae3a::" providerId="AD" clId="Web-{5095E828-9E63-3F5A-65D7-DB5FB60E30D0}" dt="2022-06-21T09:38:58.711" v="29"/>
          <ac:picMkLst>
            <pc:docMk/>
            <pc:sldMk cId="3381396100" sldId="272"/>
            <ac:picMk id="6" creationId="{65EA95BB-15E4-D215-9ABD-DB51ED86E476}"/>
          </ac:picMkLst>
        </pc:picChg>
      </pc:sldChg>
      <pc:sldChg chg="modSp del">
        <pc:chgData name="Guest User" userId="S::urn:spo:anon#f9180c390a27c69c9b7af54737f98d34773fb418b805cb9913db1808004eae3a::" providerId="AD" clId="Web-{5095E828-9E63-3F5A-65D7-DB5FB60E30D0}" dt="2022-06-21T09:44:46.956" v="83"/>
        <pc:sldMkLst>
          <pc:docMk/>
          <pc:sldMk cId="2507014667" sldId="273"/>
        </pc:sldMkLst>
        <pc:spChg chg="mod">
          <ac:chgData name="Guest User" userId="S::urn:spo:anon#f9180c390a27c69c9b7af54737f98d34773fb418b805cb9913db1808004eae3a::" providerId="AD" clId="Web-{5095E828-9E63-3F5A-65D7-DB5FB60E30D0}" dt="2022-06-21T09:37:11.911" v="22"/>
          <ac:spMkLst>
            <pc:docMk/>
            <pc:sldMk cId="2507014667" sldId="273"/>
            <ac:spMk id="2" creationId="{EBACC23C-C5D0-2BD2-E1C1-26F8528B1389}"/>
          </ac:spMkLst>
        </pc:spChg>
      </pc:sldChg>
      <pc:sldChg chg="addSp delSp modSp mod setBg addAnim delAnim setClrOvrMap">
        <pc:chgData name="Guest User" userId="S::urn:spo:anon#f9180c390a27c69c9b7af54737f98d34773fb418b805cb9913db1808004eae3a::" providerId="AD" clId="Web-{5095E828-9E63-3F5A-65D7-DB5FB60E30D0}" dt="2022-06-21T09:39:15.337" v="31"/>
        <pc:sldMkLst>
          <pc:docMk/>
          <pc:sldMk cId="4148308579" sldId="274"/>
        </pc:sldMkLst>
        <pc:spChg chg="mod">
          <ac:chgData name="Guest User" userId="S::urn:spo:anon#f9180c390a27c69c9b7af54737f98d34773fb418b805cb9913db1808004eae3a::" providerId="AD" clId="Web-{5095E828-9E63-3F5A-65D7-DB5FB60E30D0}" dt="2022-06-21T09:39:15.337" v="31"/>
          <ac:spMkLst>
            <pc:docMk/>
            <pc:sldMk cId="4148308579" sldId="274"/>
            <ac:spMk id="2" creationId="{C1DD54FD-001F-9ABE-8DD0-04DA1CF38C95}"/>
          </ac:spMkLst>
        </pc:spChg>
        <pc:spChg chg="mod">
          <ac:chgData name="Guest User" userId="S::urn:spo:anon#f9180c390a27c69c9b7af54737f98d34773fb418b805cb9913db1808004eae3a::" providerId="AD" clId="Web-{5095E828-9E63-3F5A-65D7-DB5FB60E30D0}" dt="2022-06-21T09:37:51.365" v="25"/>
          <ac:spMkLst>
            <pc:docMk/>
            <pc:sldMk cId="4148308579" sldId="274"/>
            <ac:spMk id="3" creationId="{1AFFFC56-1254-4FC5-38EA-1AEEDDEA0D82}"/>
          </ac:spMkLst>
        </pc:spChg>
        <pc:spChg chg="add del">
          <ac:chgData name="Guest User" userId="S::urn:spo:anon#f9180c390a27c69c9b7af54737f98d34773fb418b805cb9913db1808004eae3a::" providerId="AD" clId="Web-{5095E828-9E63-3F5A-65D7-DB5FB60E30D0}" dt="2022-06-21T09:37:33.646" v="23"/>
          <ac:spMkLst>
            <pc:docMk/>
            <pc:sldMk cId="4148308579" sldId="274"/>
            <ac:spMk id="8" creationId="{9B7AD9F6-8CE7-4299-8FC6-328F4DCD3FF9}"/>
          </ac:spMkLst>
        </pc:spChg>
        <pc:spChg chg="add del">
          <ac:chgData name="Guest User" userId="S::urn:spo:anon#f9180c390a27c69c9b7af54737f98d34773fb418b805cb9913db1808004eae3a::" providerId="AD" clId="Web-{5095E828-9E63-3F5A-65D7-DB5FB60E30D0}" dt="2022-06-21T09:34:37.078" v="1"/>
          <ac:spMkLst>
            <pc:docMk/>
            <pc:sldMk cId="4148308579" sldId="274"/>
            <ac:spMk id="9" creationId="{C1DD1A8A-57D5-4A81-AD04-532B043C5611}"/>
          </ac:spMkLst>
        </pc:spChg>
        <pc:spChg chg="add del">
          <ac:chgData name="Guest User" userId="S::urn:spo:anon#f9180c390a27c69c9b7af54737f98d34773fb418b805cb9913db1808004eae3a::" providerId="AD" clId="Web-{5095E828-9E63-3F5A-65D7-DB5FB60E30D0}" dt="2022-06-21T09:37:33.646" v="23"/>
          <ac:spMkLst>
            <pc:docMk/>
            <pc:sldMk cId="4148308579" sldId="274"/>
            <ac:spMk id="10" creationId="{F49775AF-8896-43EE-92C6-83497D6DC56F}"/>
          </ac:spMkLst>
        </pc:spChg>
        <pc:spChg chg="add del">
          <ac:chgData name="Guest User" userId="S::urn:spo:anon#f9180c390a27c69c9b7af54737f98d34773fb418b805cb9913db1808004eae3a::" providerId="AD" clId="Web-{5095E828-9E63-3F5A-65D7-DB5FB60E30D0}" dt="2022-06-21T09:34:37.078" v="1"/>
          <ac:spMkLst>
            <pc:docMk/>
            <pc:sldMk cId="4148308579" sldId="274"/>
            <ac:spMk id="11" creationId="{007891EC-4501-44ED-A8C8-B11B6DB767AB}"/>
          </ac:spMkLst>
        </pc:spChg>
        <pc:spChg chg="add del">
          <ac:chgData name="Guest User" userId="S::urn:spo:anon#f9180c390a27c69c9b7af54737f98d34773fb418b805cb9913db1808004eae3a::" providerId="AD" clId="Web-{5095E828-9E63-3F5A-65D7-DB5FB60E30D0}" dt="2022-06-21T09:37:51.365" v="25"/>
          <ac:spMkLst>
            <pc:docMk/>
            <pc:sldMk cId="4148308579" sldId="274"/>
            <ac:spMk id="12" creationId="{178FB36B-5BFE-42CA-BC60-1115E0D95EEC}"/>
          </ac:spMkLst>
        </pc:spChg>
        <pc:spChg chg="add del">
          <ac:chgData name="Guest User" userId="S::urn:spo:anon#f9180c390a27c69c9b7af54737f98d34773fb418b805cb9913db1808004eae3a::" providerId="AD" clId="Web-{5095E828-9E63-3F5A-65D7-DB5FB60E30D0}" dt="2022-06-21T09:34:46.532" v="7"/>
          <ac:spMkLst>
            <pc:docMk/>
            <pc:sldMk cId="4148308579" sldId="274"/>
            <ac:spMk id="13" creationId="{71B2258F-86CA-4D4D-8270-BC05FCDEBFB3}"/>
          </ac:spMkLst>
        </pc:spChg>
        <pc:spChg chg="add del">
          <ac:chgData name="Guest User" userId="S::urn:spo:anon#f9180c390a27c69c9b7af54737f98d34773fb418b805cb9913db1808004eae3a::" providerId="AD" clId="Web-{5095E828-9E63-3F5A-65D7-DB5FB60E30D0}" dt="2022-06-21T09:37:51.365" v="25"/>
          <ac:spMkLst>
            <pc:docMk/>
            <pc:sldMk cId="4148308579" sldId="274"/>
            <ac:spMk id="15" creationId="{ECC07320-C2CA-4E29-8481-9D9E143C7788}"/>
          </ac:spMkLst>
        </pc:spChg>
        <pc:spChg chg="add del">
          <ac:chgData name="Guest User" userId="S::urn:spo:anon#f9180c390a27c69c9b7af54737f98d34773fb418b805cb9913db1808004eae3a::" providerId="AD" clId="Web-{5095E828-9E63-3F5A-65D7-DB5FB60E30D0}" dt="2022-06-21T09:36:23.722" v="17"/>
          <ac:spMkLst>
            <pc:docMk/>
            <pc:sldMk cId="4148308579" sldId="274"/>
            <ac:spMk id="16" creationId="{C1DD1A8A-57D5-4A81-AD04-532B043C5611}"/>
          </ac:spMkLst>
        </pc:spChg>
        <pc:spChg chg="add del">
          <ac:chgData name="Guest User" userId="S::urn:spo:anon#f9180c390a27c69c9b7af54737f98d34773fb418b805cb9913db1808004eae3a::" providerId="AD" clId="Web-{5095E828-9E63-3F5A-65D7-DB5FB60E30D0}" dt="2022-06-21T09:36:23.722" v="17"/>
          <ac:spMkLst>
            <pc:docMk/>
            <pc:sldMk cId="4148308579" sldId="274"/>
            <ac:spMk id="18" creationId="{007891EC-4501-44ED-A8C8-B11B6DB767AB}"/>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0" creationId="{E91DC736-0EF8-4F87-9146-EBF1D2EE4D3D}"/>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2" creationId="{097CD68E-23E3-4007-8847-CD0944C4F7BE}"/>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4" creationId="{AF2F604E-43BE-4DC3-B983-E071523364F8}"/>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6" creationId="{08C9B587-E65E-4B52-B37C-ABEBB6E87928}"/>
          </ac:spMkLst>
        </pc:spChg>
        <pc:spChg chg="add">
          <ac:chgData name="Guest User" userId="S::urn:spo:anon#f9180c390a27c69c9b7af54737f98d34773fb418b805cb9913db1808004eae3a::" providerId="AD" clId="Web-{5095E828-9E63-3F5A-65D7-DB5FB60E30D0}" dt="2022-06-21T09:39:15.337" v="31"/>
          <ac:spMkLst>
            <pc:docMk/>
            <pc:sldMk cId="4148308579" sldId="274"/>
            <ac:spMk id="31" creationId="{55666830-9A19-4E01-8505-D6C7F9AC5665}"/>
          </ac:spMkLst>
        </pc:spChg>
        <pc:spChg chg="add">
          <ac:chgData name="Guest User" userId="S::urn:spo:anon#f9180c390a27c69c9b7af54737f98d34773fb418b805cb9913db1808004eae3a::" providerId="AD" clId="Web-{5095E828-9E63-3F5A-65D7-DB5FB60E30D0}" dt="2022-06-21T09:39:15.337" v="31"/>
          <ac:spMkLst>
            <pc:docMk/>
            <pc:sldMk cId="4148308579" sldId="274"/>
            <ac:spMk id="33" creationId="{AE9FC877-7FB6-4D22-9988-35420644E202}"/>
          </ac:spMkLst>
        </pc:spChg>
        <pc:spChg chg="add">
          <ac:chgData name="Guest User" userId="S::urn:spo:anon#f9180c390a27c69c9b7af54737f98d34773fb418b805cb9913db1808004eae3a::" providerId="AD" clId="Web-{5095E828-9E63-3F5A-65D7-DB5FB60E30D0}" dt="2022-06-21T09:39:15.337" v="31"/>
          <ac:spMkLst>
            <pc:docMk/>
            <pc:sldMk cId="4148308579" sldId="274"/>
            <ac:spMk id="35" creationId="{E41809D1-F12E-46BB-B804-5F209D325E8B}"/>
          </ac:spMkLst>
        </pc:spChg>
        <pc:spChg chg="add">
          <ac:chgData name="Guest User" userId="S::urn:spo:anon#f9180c390a27c69c9b7af54737f98d34773fb418b805cb9913db1808004eae3a::" providerId="AD" clId="Web-{5095E828-9E63-3F5A-65D7-DB5FB60E30D0}" dt="2022-06-21T09:39:15.337" v="31"/>
          <ac:spMkLst>
            <pc:docMk/>
            <pc:sldMk cId="4148308579" sldId="274"/>
            <ac:spMk id="37" creationId="{AF2F604E-43BE-4DC3-B983-E071523364F8}"/>
          </ac:spMkLst>
        </pc:spChg>
        <pc:spChg chg="add">
          <ac:chgData name="Guest User" userId="S::urn:spo:anon#f9180c390a27c69c9b7af54737f98d34773fb418b805cb9913db1808004eae3a::" providerId="AD" clId="Web-{5095E828-9E63-3F5A-65D7-DB5FB60E30D0}" dt="2022-06-21T09:39:15.337" v="31"/>
          <ac:spMkLst>
            <pc:docMk/>
            <pc:sldMk cId="4148308579" sldId="274"/>
            <ac:spMk id="39" creationId="{08C9B587-E65E-4B52-B37C-ABEBB6E87928}"/>
          </ac:spMkLst>
        </pc:spChg>
        <pc:picChg chg="add del">
          <ac:chgData name="Guest User" userId="S::urn:spo:anon#f9180c390a27c69c9b7af54737f98d34773fb418b805cb9913db1808004eae3a::" providerId="AD" clId="Web-{5095E828-9E63-3F5A-65D7-DB5FB60E30D0}" dt="2022-06-21T09:34:37.078" v="1"/>
          <ac:picMkLst>
            <pc:docMk/>
            <pc:sldMk cId="4148308579" sldId="274"/>
            <ac:picMk id="5" creationId="{2F5B2019-71BF-8568-4A9F-89D1A49E4DCE}"/>
          </ac:picMkLst>
        </pc:picChg>
        <pc:picChg chg="add mod ord">
          <ac:chgData name="Guest User" userId="S::urn:spo:anon#f9180c390a27c69c9b7af54737f98d34773fb418b805cb9913db1808004eae3a::" providerId="AD" clId="Web-{5095E828-9E63-3F5A-65D7-DB5FB60E30D0}" dt="2022-06-21T09:39:15.337" v="31"/>
          <ac:picMkLst>
            <pc:docMk/>
            <pc:sldMk cId="4148308579" sldId="274"/>
            <ac:picMk id="6" creationId="{DE334BF7-3693-27F8-4E78-927BEC83F0D0}"/>
          </ac:picMkLst>
        </pc:picChg>
        <pc:picChg chg="add del">
          <ac:chgData name="Guest User" userId="S::urn:spo:anon#f9180c390a27c69c9b7af54737f98d34773fb418b805cb9913db1808004eae3a::" providerId="AD" clId="Web-{5095E828-9E63-3F5A-65D7-DB5FB60E30D0}" dt="2022-06-21T09:34:46.532" v="7"/>
          <ac:picMkLst>
            <pc:docMk/>
            <pc:sldMk cId="4148308579" sldId="274"/>
            <ac:picMk id="14" creationId="{9D28F9D7-FF36-4C56-FDD9-886178FAD309}"/>
          </ac:picMkLst>
        </pc:picChg>
        <pc:picChg chg="add del mod ord">
          <ac:chgData name="Guest User" userId="S::urn:spo:anon#f9180c390a27c69c9b7af54737f98d34773fb418b805cb9913db1808004eae3a::" providerId="AD" clId="Web-{5095E828-9E63-3F5A-65D7-DB5FB60E30D0}" dt="2022-06-21T09:36:23.722" v="17"/>
          <ac:picMkLst>
            <pc:docMk/>
            <pc:sldMk cId="4148308579" sldId="274"/>
            <ac:picMk id="17" creationId="{2F5B2019-71BF-8568-4A9F-89D1A49E4DCE}"/>
          </ac:picMkLst>
        </pc:picChg>
      </pc:sldChg>
      <pc:sldChg chg="addSp delSp modSp new mod setBg">
        <pc:chgData name="Guest User" userId="S::urn:spo:anon#f9180c390a27c69c9b7af54737f98d34773fb418b805cb9913db1808004eae3a::" providerId="AD" clId="Web-{5095E828-9E63-3F5A-65D7-DB5FB60E30D0}" dt="2022-06-21T09:44:32.440" v="82" actId="1076"/>
        <pc:sldMkLst>
          <pc:docMk/>
          <pc:sldMk cId="1586507276" sldId="351"/>
        </pc:sldMkLst>
        <pc:spChg chg="mod">
          <ac:chgData name="Guest User" userId="S::urn:spo:anon#f9180c390a27c69c9b7af54737f98d34773fb418b805cb9913db1808004eae3a::" providerId="AD" clId="Web-{5095E828-9E63-3F5A-65D7-DB5FB60E30D0}" dt="2022-06-21T09:43:22.251" v="65"/>
          <ac:spMkLst>
            <pc:docMk/>
            <pc:sldMk cId="1586507276" sldId="351"/>
            <ac:spMk id="2" creationId="{57CCBAA8-3355-ED5D-9636-C489E125C5F8}"/>
          </ac:spMkLst>
        </pc:spChg>
        <pc:spChg chg="del mod">
          <ac:chgData name="Guest User" userId="S::urn:spo:anon#f9180c390a27c69c9b7af54737f98d34773fb418b805cb9913db1808004eae3a::" providerId="AD" clId="Web-{5095E828-9E63-3F5A-65D7-DB5FB60E30D0}" dt="2022-06-21T09:41:31.013" v="49"/>
          <ac:spMkLst>
            <pc:docMk/>
            <pc:sldMk cId="1586507276" sldId="351"/>
            <ac:spMk id="3" creationId="{CCBF51DE-0D2B-BA51-6760-DDE6DF9E3C96}"/>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0" creationId="{7FF47CB7-972F-479F-A36D-9E72D26EC8DA}"/>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2" creationId="{0D153B68-5844-490D-8E67-F616D6D721CA}"/>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4" creationId="{9A0D773F-7A7D-4DBB-9DEA-86BB8B8F4BC8}"/>
          </ac:spMkLst>
        </pc:spChg>
        <pc:spChg chg="add del">
          <ac:chgData name="Guest User" userId="S::urn:spo:anon#f9180c390a27c69c9b7af54737f98d34773fb418b805cb9913db1808004eae3a::" providerId="AD" clId="Web-{5095E828-9E63-3F5A-65D7-DB5FB60E30D0}" dt="2022-06-21T09:40:48.574" v="41"/>
          <ac:spMkLst>
            <pc:docMk/>
            <pc:sldMk cId="1586507276" sldId="351"/>
            <ac:spMk id="16" creationId="{59A309A7-1751-4ABE-A3C1-EEC40366AD89}"/>
          </ac:spMkLst>
        </pc:spChg>
        <pc:spChg chg="add del">
          <ac:chgData name="Guest User" userId="S::urn:spo:anon#f9180c390a27c69c9b7af54737f98d34773fb418b805cb9913db1808004eae3a::" providerId="AD" clId="Web-{5095E828-9E63-3F5A-65D7-DB5FB60E30D0}" dt="2022-06-21T09:40:48.574" v="41"/>
          <ac:spMkLst>
            <pc:docMk/>
            <pc:sldMk cId="1586507276" sldId="351"/>
            <ac:spMk id="17" creationId="{967D8EB6-EAE1-4F9C-B398-83321E287204}"/>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19" creationId="{7FF47CB7-972F-479F-A36D-9E72D26EC8DA}"/>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20" creationId="{0D153B68-5844-490D-8E67-F616D6D721CA}"/>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21" creationId="{9A0D773F-7A7D-4DBB-9DEA-86BB8B8F4BC8}"/>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26" creationId="{058A14AF-9FB5-4CC7-BA35-E8E85D3EDF0E}"/>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28" creationId="{3A9A4357-BD1D-4622-A4FE-766E6AB8DE84}"/>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30" creationId="{E659831F-0D9A-4C63-9EBB-8435B85A440F}"/>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32" creationId="{E6995CE5-F890-4ABA-82A2-26507CE8D2A3}"/>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37" creationId="{70BDD0CE-06A4-404B-8A13-580229C1C923}"/>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39" creationId="{EE9899FA-8881-472C-AA59-D08A89CA8AEF}"/>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41" creationId="{080B7D90-3DF1-4514-B26D-616BE35553C9}"/>
          </ac:spMkLst>
        </pc:spChg>
        <pc:spChg chg="add">
          <ac:chgData name="Guest User" userId="S::urn:spo:anon#f9180c390a27c69c9b7af54737f98d34773fb418b805cb9913db1808004eae3a::" providerId="AD" clId="Web-{5095E828-9E63-3F5A-65D7-DB5FB60E30D0}" dt="2022-06-21T09:43:22.251" v="65"/>
          <ac:spMkLst>
            <pc:docMk/>
            <pc:sldMk cId="1586507276" sldId="351"/>
            <ac:spMk id="46" creationId="{823AC064-BC96-4F32-8AE1-B2FD38754823}"/>
          </ac:spMkLst>
        </pc:spChg>
        <pc:picChg chg="add del mod">
          <ac:chgData name="Guest User" userId="S::urn:spo:anon#f9180c390a27c69c9b7af54737f98d34773fb418b805cb9913db1808004eae3a::" providerId="AD" clId="Web-{5095E828-9E63-3F5A-65D7-DB5FB60E30D0}" dt="2022-06-21T09:40:56.387" v="43"/>
          <ac:picMkLst>
            <pc:docMk/>
            <pc:sldMk cId="1586507276" sldId="351"/>
            <ac:picMk id="5" creationId="{843C5A1E-DA73-0EA1-9F65-71837CDEF1EF}"/>
          </ac:picMkLst>
        </pc:picChg>
        <pc:picChg chg="add mod ord">
          <ac:chgData name="Guest User" userId="S::urn:spo:anon#f9180c390a27c69c9b7af54737f98d34773fb418b805cb9913db1808004eae3a::" providerId="AD" clId="Web-{5095E828-9E63-3F5A-65D7-DB5FB60E30D0}" dt="2022-06-21T09:43:44.158" v="72" actId="1076"/>
          <ac:picMkLst>
            <pc:docMk/>
            <pc:sldMk cId="1586507276" sldId="351"/>
            <ac:picMk id="7" creationId="{5A156640-9BE3-DBC4-0081-9D13867C202A}"/>
          </ac:picMkLst>
        </pc:picChg>
        <pc:picChg chg="add mod">
          <ac:chgData name="Guest User" userId="S::urn:spo:anon#f9180c390a27c69c9b7af54737f98d34773fb418b805cb9913db1808004eae3a::" providerId="AD" clId="Web-{5095E828-9E63-3F5A-65D7-DB5FB60E30D0}" dt="2022-06-21T09:43:42.923" v="71" actId="1076"/>
          <ac:picMkLst>
            <pc:docMk/>
            <pc:sldMk cId="1586507276" sldId="351"/>
            <ac:picMk id="9" creationId="{BAA5CCC3-AAF1-C992-9900-D3CFB78463B0}"/>
          </ac:picMkLst>
        </pc:picChg>
        <pc:picChg chg="add del">
          <ac:chgData name="Guest User" userId="S::urn:spo:anon#f9180c390a27c69c9b7af54737f98d34773fb418b805cb9913db1808004eae3a::" providerId="AD" clId="Web-{5095E828-9E63-3F5A-65D7-DB5FB60E30D0}" dt="2022-06-21T09:42:31.624" v="57"/>
          <ac:picMkLst>
            <pc:docMk/>
            <pc:sldMk cId="1586507276" sldId="351"/>
            <ac:picMk id="13" creationId="{5D9370F4-475F-AA51-B5CB-7B51F132B20F}"/>
          </ac:picMkLst>
        </pc:picChg>
        <pc:picChg chg="add mod">
          <ac:chgData name="Guest User" userId="S::urn:spo:anon#f9180c390a27c69c9b7af54737f98d34773fb418b805cb9913db1808004eae3a::" providerId="AD" clId="Web-{5095E828-9E63-3F5A-65D7-DB5FB60E30D0}" dt="2022-06-21T09:44:16.752" v="78" actId="1076"/>
          <ac:picMkLst>
            <pc:docMk/>
            <pc:sldMk cId="1586507276" sldId="351"/>
            <ac:picMk id="18" creationId="{C7E6D910-2BFD-20B3-A2BE-40207D092343}"/>
          </ac:picMkLst>
        </pc:picChg>
        <pc:picChg chg="add mod">
          <ac:chgData name="Guest User" userId="S::urn:spo:anon#f9180c390a27c69c9b7af54737f98d34773fb418b805cb9913db1808004eae3a::" providerId="AD" clId="Web-{5095E828-9E63-3F5A-65D7-DB5FB60E30D0}" dt="2022-06-21T09:44:32.440" v="82" actId="1076"/>
          <ac:picMkLst>
            <pc:docMk/>
            <pc:sldMk cId="1586507276" sldId="351"/>
            <ac:picMk id="23" creationId="{83F37A67-EB14-391B-B721-FCFC03EF5B34}"/>
          </ac:picMkLst>
        </pc:picChg>
        <pc:cxnChg chg="add">
          <ac:chgData name="Guest User" userId="S::urn:spo:anon#f9180c390a27c69c9b7af54737f98d34773fb418b805cb9913db1808004eae3a::" providerId="AD" clId="Web-{5095E828-9E63-3F5A-65D7-DB5FB60E30D0}" dt="2022-06-21T09:43:22.251" v="65"/>
          <ac:cxnSpMkLst>
            <pc:docMk/>
            <pc:sldMk cId="1586507276" sldId="351"/>
            <ac:cxnSpMk id="48" creationId="{7E7C77BC-7138-40B1-A15B-20F57A494629}"/>
          </ac:cxnSpMkLst>
        </pc:cxnChg>
        <pc:cxnChg chg="add">
          <ac:chgData name="Guest User" userId="S::urn:spo:anon#f9180c390a27c69c9b7af54737f98d34773fb418b805cb9913db1808004eae3a::" providerId="AD" clId="Web-{5095E828-9E63-3F5A-65D7-DB5FB60E30D0}" dt="2022-06-21T09:43:22.251" v="65"/>
          <ac:cxnSpMkLst>
            <pc:docMk/>
            <pc:sldMk cId="1586507276" sldId="351"/>
            <ac:cxnSpMk id="50" creationId="{DB146403-F3D6-484B-B2ED-97F9565D0370}"/>
          </ac:cxnSpMkLst>
        </pc:cxnChg>
      </pc:sldChg>
      <pc:sldChg chg="addSp delSp modSp new mod setBg">
        <pc:chgData name="Guest User" userId="S::urn:spo:anon#f9180c390a27c69c9b7af54737f98d34773fb418b805cb9913db1808004eae3a::" providerId="AD" clId="Web-{5095E828-9E63-3F5A-65D7-DB5FB60E30D0}" dt="2022-06-21T09:49:46.216" v="117"/>
        <pc:sldMkLst>
          <pc:docMk/>
          <pc:sldMk cId="2277921081" sldId="352"/>
        </pc:sldMkLst>
        <pc:spChg chg="mod">
          <ac:chgData name="Guest User" userId="S::urn:spo:anon#f9180c390a27c69c9b7af54737f98d34773fb418b805cb9913db1808004eae3a::" providerId="AD" clId="Web-{5095E828-9E63-3F5A-65D7-DB5FB60E30D0}" dt="2022-06-21T09:49:46.216" v="117"/>
          <ac:spMkLst>
            <pc:docMk/>
            <pc:sldMk cId="2277921081" sldId="352"/>
            <ac:spMk id="2" creationId="{5B7A273F-4756-ECEE-D036-7125FFE1B01F}"/>
          </ac:spMkLst>
        </pc:spChg>
        <pc:spChg chg="add del mod">
          <ac:chgData name="Guest User" userId="S::urn:spo:anon#f9180c390a27c69c9b7af54737f98d34773fb418b805cb9913db1808004eae3a::" providerId="AD" clId="Web-{5095E828-9E63-3F5A-65D7-DB5FB60E30D0}" dt="2022-06-21T09:49:46.216" v="117"/>
          <ac:spMkLst>
            <pc:docMk/>
            <pc:sldMk cId="2277921081" sldId="352"/>
            <ac:spMk id="3" creationId="{6BE3F5A7-8624-576C-4EDD-A06EE74B4230}"/>
          </ac:spMkLst>
        </pc:spChg>
        <pc:spChg chg="add">
          <ac:chgData name="Guest User" userId="S::urn:spo:anon#f9180c390a27c69c9b7af54737f98d34773fb418b805cb9913db1808004eae3a::" providerId="AD" clId="Web-{5095E828-9E63-3F5A-65D7-DB5FB60E30D0}" dt="2022-06-21T09:49:46.216" v="117"/>
          <ac:spMkLst>
            <pc:docMk/>
            <pc:sldMk cId="2277921081" sldId="352"/>
            <ac:spMk id="9" creationId="{3A5B4632-C963-4296-86F0-79AA9EA5AE98}"/>
          </ac:spMkLst>
        </pc:spChg>
        <pc:graphicFrameChg chg="add del">
          <ac:chgData name="Guest User" userId="S::urn:spo:anon#f9180c390a27c69c9b7af54737f98d34773fb418b805cb9913db1808004eae3a::" providerId="AD" clId="Web-{5095E828-9E63-3F5A-65D7-DB5FB60E30D0}" dt="2022-06-21T09:49:46.184" v="116"/>
          <ac:graphicFrameMkLst>
            <pc:docMk/>
            <pc:sldMk cId="2277921081" sldId="352"/>
            <ac:graphicFrameMk id="5" creationId="{A62A33C7-C9E4-0F75-F372-DF1652C694AC}"/>
          </ac:graphicFrameMkLst>
        </pc:graphicFrameChg>
        <pc:graphicFrameChg chg="add">
          <ac:chgData name="Guest User" userId="S::urn:spo:anon#f9180c390a27c69c9b7af54737f98d34773fb418b805cb9913db1808004eae3a::" providerId="AD" clId="Web-{5095E828-9E63-3F5A-65D7-DB5FB60E30D0}" dt="2022-06-21T09:49:46.216" v="117"/>
          <ac:graphicFrameMkLst>
            <pc:docMk/>
            <pc:sldMk cId="2277921081" sldId="352"/>
            <ac:graphicFrameMk id="7" creationId="{E503AE16-604D-FEB0-811D-B50C3F15B698}"/>
          </ac:graphicFrameMkLst>
        </pc:graphicFrameChg>
      </pc:sldChg>
    </pc:docChg>
  </pc:docChgLst>
  <pc:docChgLst>
    <pc:chgData name="Muhammad Syazwan Bin Rusdi" userId="S::muhdsyazwanrusdi@student.usm.my::217e579d-af56-4fbd-aafe-8664f19c56ea" providerId="AD" clId="Web-{4F6F64C0-AA7B-F48C-9B78-20B7DDF8F348}"/>
    <pc:docChg chg="addSld modSld">
      <pc:chgData name="Muhammad Syazwan Bin Rusdi" userId="S::muhdsyazwanrusdi@student.usm.my::217e579d-af56-4fbd-aafe-8664f19c56ea" providerId="AD" clId="Web-{4F6F64C0-AA7B-F48C-9B78-20B7DDF8F348}" dt="2022-06-16T02:42:21.474" v="346" actId="20577"/>
      <pc:docMkLst>
        <pc:docMk/>
      </pc:docMkLst>
      <pc:sldChg chg="modSp">
        <pc:chgData name="Muhammad Syazwan Bin Rusdi" userId="S::muhdsyazwanrusdi@student.usm.my::217e579d-af56-4fbd-aafe-8664f19c56ea" providerId="AD" clId="Web-{4F6F64C0-AA7B-F48C-9B78-20B7DDF8F348}" dt="2022-06-16T01:56:10.186" v="4" actId="20577"/>
        <pc:sldMkLst>
          <pc:docMk/>
          <pc:sldMk cId="671682906" sldId="292"/>
        </pc:sldMkLst>
        <pc:spChg chg="mod">
          <ac:chgData name="Muhammad Syazwan Bin Rusdi" userId="S::muhdsyazwanrusdi@student.usm.my::217e579d-af56-4fbd-aafe-8664f19c56ea" providerId="AD" clId="Web-{4F6F64C0-AA7B-F48C-9B78-20B7DDF8F348}" dt="2022-06-16T01:56:10.186" v="4" actId="20577"/>
          <ac:spMkLst>
            <pc:docMk/>
            <pc:sldMk cId="671682906" sldId="292"/>
            <ac:spMk id="3" creationId="{C5740C4A-C711-820E-A825-0A026DB3BA17}"/>
          </ac:spMkLst>
        </pc:spChg>
      </pc:sldChg>
      <pc:sldChg chg="addSp delSp modSp mod setBg">
        <pc:chgData name="Muhammad Syazwan Bin Rusdi" userId="S::muhdsyazwanrusdi@student.usm.my::217e579d-af56-4fbd-aafe-8664f19c56ea" providerId="AD" clId="Web-{4F6F64C0-AA7B-F48C-9B78-20B7DDF8F348}" dt="2022-06-16T02:05:19.626" v="111" actId="14100"/>
        <pc:sldMkLst>
          <pc:docMk/>
          <pc:sldMk cId="1824470958" sldId="293"/>
        </pc:sldMkLst>
        <pc:spChg chg="mod">
          <ac:chgData name="Muhammad Syazwan Bin Rusdi" userId="S::muhdsyazwanrusdi@student.usm.my::217e579d-af56-4fbd-aafe-8664f19c56ea" providerId="AD" clId="Web-{4F6F64C0-AA7B-F48C-9B78-20B7DDF8F348}" dt="2022-06-16T02:03:12.415" v="34"/>
          <ac:spMkLst>
            <pc:docMk/>
            <pc:sldMk cId="1824470958" sldId="293"/>
            <ac:spMk id="2" creationId="{A03ABEC5-7308-F0DC-86B1-F6B8F41384E9}"/>
          </ac:spMkLst>
        </pc:spChg>
        <pc:spChg chg="mod">
          <ac:chgData name="Muhammad Syazwan Bin Rusdi" userId="S::muhdsyazwanrusdi@student.usm.my::217e579d-af56-4fbd-aafe-8664f19c56ea" providerId="AD" clId="Web-{4F6F64C0-AA7B-F48C-9B78-20B7DDF8F348}" dt="2022-06-16T02:05:19.626" v="111" actId="14100"/>
          <ac:spMkLst>
            <pc:docMk/>
            <pc:sldMk cId="1824470958" sldId="293"/>
            <ac:spMk id="3" creationId="{9F8B7BF3-1A41-429B-6BB2-D1294C519730}"/>
          </ac:spMkLst>
        </pc:spChg>
        <pc:spChg chg="add del">
          <ac:chgData name="Muhammad Syazwan Bin Rusdi" userId="S::muhdsyazwanrusdi@student.usm.my::217e579d-af56-4fbd-aafe-8664f19c56ea" providerId="AD" clId="Web-{4F6F64C0-AA7B-F48C-9B78-20B7DDF8F348}" dt="2022-06-16T02:03:03.930" v="31"/>
          <ac:spMkLst>
            <pc:docMk/>
            <pc:sldMk cId="1824470958" sldId="293"/>
            <ac:spMk id="9" creationId="{5E39A796-BE83-48B1-B33F-35C4A32AAB57}"/>
          </ac:spMkLst>
        </pc:spChg>
        <pc:spChg chg="add del">
          <ac:chgData name="Muhammad Syazwan Bin Rusdi" userId="S::muhdsyazwanrusdi@student.usm.my::217e579d-af56-4fbd-aafe-8664f19c56ea" providerId="AD" clId="Web-{4F6F64C0-AA7B-F48C-9B78-20B7DDF8F348}" dt="2022-06-16T02:03:03.930" v="31"/>
          <ac:spMkLst>
            <pc:docMk/>
            <pc:sldMk cId="1824470958" sldId="293"/>
            <ac:spMk id="11" creationId="{72F84B47-E267-4194-8194-831DB7B5547F}"/>
          </ac:spMkLst>
        </pc:spChg>
        <pc:spChg chg="add del">
          <ac:chgData name="Muhammad Syazwan Bin Rusdi" userId="S::muhdsyazwanrusdi@student.usm.my::217e579d-af56-4fbd-aafe-8664f19c56ea" providerId="AD" clId="Web-{4F6F64C0-AA7B-F48C-9B78-20B7DDF8F348}" dt="2022-06-16T02:03:12.415" v="33"/>
          <ac:spMkLst>
            <pc:docMk/>
            <pc:sldMk cId="1824470958" sldId="293"/>
            <ac:spMk id="14" creationId="{2B566528-1B12-4246-9431-5C2D7D081168}"/>
          </ac:spMkLst>
        </pc:spChg>
        <pc:spChg chg="add">
          <ac:chgData name="Muhammad Syazwan Bin Rusdi" userId="S::muhdsyazwanrusdi@student.usm.my::217e579d-af56-4fbd-aafe-8664f19c56ea" providerId="AD" clId="Web-{4F6F64C0-AA7B-F48C-9B78-20B7DDF8F348}" dt="2022-06-16T02:03:12.415" v="34"/>
          <ac:spMkLst>
            <pc:docMk/>
            <pc:sldMk cId="1824470958" sldId="293"/>
            <ac:spMk id="20" creationId="{5E39A796-BE83-48B1-B33F-35C4A32AAB57}"/>
          </ac:spMkLst>
        </pc:spChg>
        <pc:spChg chg="add">
          <ac:chgData name="Muhammad Syazwan Bin Rusdi" userId="S::muhdsyazwanrusdi@student.usm.my::217e579d-af56-4fbd-aafe-8664f19c56ea" providerId="AD" clId="Web-{4F6F64C0-AA7B-F48C-9B78-20B7DDF8F348}" dt="2022-06-16T02:03:12.415" v="34"/>
          <ac:spMkLst>
            <pc:docMk/>
            <pc:sldMk cId="1824470958" sldId="293"/>
            <ac:spMk id="21" creationId="{72F84B47-E267-4194-8194-831DB7B5547F}"/>
          </ac:spMkLst>
        </pc:spChg>
        <pc:grpChg chg="add del">
          <ac:chgData name="Muhammad Syazwan Bin Rusdi" userId="S::muhdsyazwanrusdi@student.usm.my::217e579d-af56-4fbd-aafe-8664f19c56ea" providerId="AD" clId="Web-{4F6F64C0-AA7B-F48C-9B78-20B7DDF8F348}" dt="2022-06-16T02:03:12.415" v="33"/>
          <ac:grpSpMkLst>
            <pc:docMk/>
            <pc:sldMk cId="1824470958" sldId="293"/>
            <ac:grpSpMk id="15" creationId="{5995D10D-E9C9-47DB-AE7E-801FEF38F5C9}"/>
          </ac:grpSpMkLst>
        </pc:grpChg>
        <pc:grpChg chg="add del">
          <ac:chgData name="Muhammad Syazwan Bin Rusdi" userId="S::muhdsyazwanrusdi@student.usm.my::217e579d-af56-4fbd-aafe-8664f19c56ea" providerId="AD" clId="Web-{4F6F64C0-AA7B-F48C-9B78-20B7DDF8F348}" dt="2022-06-16T02:03:12.415" v="33"/>
          <ac:grpSpMkLst>
            <pc:docMk/>
            <pc:sldMk cId="1824470958" sldId="293"/>
            <ac:grpSpMk id="18" creationId="{828A5161-06F1-46CF-8AD7-844680A59E13}"/>
          </ac:grpSpMkLst>
        </pc:grpChg>
        <pc:picChg chg="add mod">
          <ac:chgData name="Muhammad Syazwan Bin Rusdi" userId="S::muhdsyazwanrusdi@student.usm.my::217e579d-af56-4fbd-aafe-8664f19c56ea" providerId="AD" clId="Web-{4F6F64C0-AA7B-F48C-9B78-20B7DDF8F348}" dt="2022-06-16T02:03:12.415" v="34"/>
          <ac:picMkLst>
            <pc:docMk/>
            <pc:sldMk cId="1824470958" sldId="293"/>
            <ac:picMk id="4" creationId="{74F506A2-0C25-B4AF-2D1D-C0F55DB20AC7}"/>
          </ac:picMkLst>
        </pc:picChg>
      </pc:sldChg>
      <pc:sldChg chg="addSp delSp modSp new">
        <pc:chgData name="Muhammad Syazwan Bin Rusdi" userId="S::muhdsyazwanrusdi@student.usm.my::217e579d-af56-4fbd-aafe-8664f19c56ea" providerId="AD" clId="Web-{4F6F64C0-AA7B-F48C-9B78-20B7DDF8F348}" dt="2022-06-16T02:06:38.631" v="125" actId="1076"/>
        <pc:sldMkLst>
          <pc:docMk/>
          <pc:sldMk cId="312855409" sldId="294"/>
        </pc:sldMkLst>
        <pc:spChg chg="del">
          <ac:chgData name="Muhammad Syazwan Bin Rusdi" userId="S::muhdsyazwanrusdi@student.usm.my::217e579d-af56-4fbd-aafe-8664f19c56ea" providerId="AD" clId="Web-{4F6F64C0-AA7B-F48C-9B78-20B7DDF8F348}" dt="2022-06-16T02:05:44.393" v="114"/>
          <ac:spMkLst>
            <pc:docMk/>
            <pc:sldMk cId="312855409" sldId="294"/>
            <ac:spMk id="2" creationId="{BFA127BA-31E1-015E-2A73-D86A92849644}"/>
          </ac:spMkLst>
        </pc:spChg>
        <pc:spChg chg="mod">
          <ac:chgData name="Muhammad Syazwan Bin Rusdi" userId="S::muhdsyazwanrusdi@student.usm.my::217e579d-af56-4fbd-aafe-8664f19c56ea" providerId="AD" clId="Web-{4F6F64C0-AA7B-F48C-9B78-20B7DDF8F348}" dt="2022-06-16T02:05:55.800" v="119" actId="14100"/>
          <ac:spMkLst>
            <pc:docMk/>
            <pc:sldMk cId="312855409" sldId="294"/>
            <ac:spMk id="3" creationId="{47FB79FB-D1FB-F748-C9D0-9E48CDA784DA}"/>
          </ac:spMkLst>
        </pc:spChg>
        <pc:picChg chg="add mod">
          <ac:chgData name="Muhammad Syazwan Bin Rusdi" userId="S::muhdsyazwanrusdi@student.usm.my::217e579d-af56-4fbd-aafe-8664f19c56ea" providerId="AD" clId="Web-{4F6F64C0-AA7B-F48C-9B78-20B7DDF8F348}" dt="2022-06-16T02:06:38.631" v="125" actId="1076"/>
          <ac:picMkLst>
            <pc:docMk/>
            <pc:sldMk cId="312855409" sldId="294"/>
            <ac:picMk id="4" creationId="{A44BA757-1EB7-9BFD-40C2-BD961D2C326A}"/>
          </ac:picMkLst>
        </pc:picChg>
      </pc:sldChg>
      <pc:sldChg chg="addSp delSp modSp new">
        <pc:chgData name="Muhammad Syazwan Bin Rusdi" userId="S::muhdsyazwanrusdi@student.usm.my::217e579d-af56-4fbd-aafe-8664f19c56ea" providerId="AD" clId="Web-{4F6F64C0-AA7B-F48C-9B78-20B7DDF8F348}" dt="2022-06-16T02:10:51.428" v="238" actId="20577"/>
        <pc:sldMkLst>
          <pc:docMk/>
          <pc:sldMk cId="2620158752" sldId="295"/>
        </pc:sldMkLst>
        <pc:spChg chg="del">
          <ac:chgData name="Muhammad Syazwan Bin Rusdi" userId="S::muhdsyazwanrusdi@student.usm.my::217e579d-af56-4fbd-aafe-8664f19c56ea" providerId="AD" clId="Web-{4F6F64C0-AA7B-F48C-9B78-20B7DDF8F348}" dt="2022-06-16T02:07:09.492" v="126"/>
          <ac:spMkLst>
            <pc:docMk/>
            <pc:sldMk cId="2620158752" sldId="295"/>
            <ac:spMk id="2" creationId="{BB75649B-1D37-32DE-82F7-994CEB07420F}"/>
          </ac:spMkLst>
        </pc:spChg>
        <pc:spChg chg="mod">
          <ac:chgData name="Muhammad Syazwan Bin Rusdi" userId="S::muhdsyazwanrusdi@student.usm.my::217e579d-af56-4fbd-aafe-8664f19c56ea" providerId="AD" clId="Web-{4F6F64C0-AA7B-F48C-9B78-20B7DDF8F348}" dt="2022-06-16T02:10:51.428" v="238" actId="20577"/>
          <ac:spMkLst>
            <pc:docMk/>
            <pc:sldMk cId="2620158752" sldId="295"/>
            <ac:spMk id="3" creationId="{3611CBC3-5BFC-EBEF-633E-E54EB0C3C89C}"/>
          </ac:spMkLst>
        </pc:spChg>
        <pc:spChg chg="add del mod">
          <ac:chgData name="Muhammad Syazwan Bin Rusdi" userId="S::muhdsyazwanrusdi@student.usm.my::217e579d-af56-4fbd-aafe-8664f19c56ea" providerId="AD" clId="Web-{4F6F64C0-AA7B-F48C-9B78-20B7DDF8F348}" dt="2022-06-16T02:09:44.408" v="215"/>
          <ac:spMkLst>
            <pc:docMk/>
            <pc:sldMk cId="2620158752" sldId="295"/>
            <ac:spMk id="5" creationId="{E5896188-0BBD-57BB-4F2E-E5D8FEECCB2A}"/>
          </ac:spMkLst>
        </pc:spChg>
        <pc:picChg chg="add mod">
          <ac:chgData name="Muhammad Syazwan Bin Rusdi" userId="S::muhdsyazwanrusdi@student.usm.my::217e579d-af56-4fbd-aafe-8664f19c56ea" providerId="AD" clId="Web-{4F6F64C0-AA7B-F48C-9B78-20B7DDF8F348}" dt="2022-06-16T02:10:22.254" v="236" actId="14100"/>
          <ac:picMkLst>
            <pc:docMk/>
            <pc:sldMk cId="2620158752" sldId="295"/>
            <ac:picMk id="4" creationId="{71A452C2-1749-2558-A508-7455342AD3DC}"/>
          </ac:picMkLst>
        </pc:picChg>
      </pc:sldChg>
      <pc:sldChg chg="delSp modSp new">
        <pc:chgData name="Muhammad Syazwan Bin Rusdi" userId="S::muhdsyazwanrusdi@student.usm.my::217e579d-af56-4fbd-aafe-8664f19c56ea" providerId="AD" clId="Web-{4F6F64C0-AA7B-F48C-9B78-20B7DDF8F348}" dt="2022-06-16T02:42:21.474" v="346" actId="20577"/>
        <pc:sldMkLst>
          <pc:docMk/>
          <pc:sldMk cId="21520760" sldId="296"/>
        </pc:sldMkLst>
        <pc:spChg chg="del">
          <ac:chgData name="Muhammad Syazwan Bin Rusdi" userId="S::muhdsyazwanrusdi@student.usm.my::217e579d-af56-4fbd-aafe-8664f19c56ea" providerId="AD" clId="Web-{4F6F64C0-AA7B-F48C-9B78-20B7DDF8F348}" dt="2022-06-16T02:41:15.002" v="241"/>
          <ac:spMkLst>
            <pc:docMk/>
            <pc:sldMk cId="21520760" sldId="296"/>
            <ac:spMk id="2" creationId="{7950774D-DE50-A677-8CA2-1E01E37751B8}"/>
          </ac:spMkLst>
        </pc:spChg>
        <pc:spChg chg="mod">
          <ac:chgData name="Muhammad Syazwan Bin Rusdi" userId="S::muhdsyazwanrusdi@student.usm.my::217e579d-af56-4fbd-aafe-8664f19c56ea" providerId="AD" clId="Web-{4F6F64C0-AA7B-F48C-9B78-20B7DDF8F348}" dt="2022-06-16T02:42:21.474" v="346" actId="20577"/>
          <ac:spMkLst>
            <pc:docMk/>
            <pc:sldMk cId="21520760" sldId="296"/>
            <ac:spMk id="3" creationId="{E5F7C431-8F44-5132-5FCF-FBBFC65659DE}"/>
          </ac:spMkLst>
        </pc:spChg>
      </pc:sldChg>
      <pc:sldChg chg="new">
        <pc:chgData name="Muhammad Syazwan Bin Rusdi" userId="S::muhdsyazwanrusdi@student.usm.my::217e579d-af56-4fbd-aafe-8664f19c56ea" providerId="AD" clId="Web-{4F6F64C0-AA7B-F48C-9B78-20B7DDF8F348}" dt="2022-06-16T02:40:21.499" v="239"/>
        <pc:sldMkLst>
          <pc:docMk/>
          <pc:sldMk cId="1301668951" sldId="297"/>
        </pc:sldMkLst>
      </pc:sldChg>
      <pc:sldChg chg="new">
        <pc:chgData name="Muhammad Syazwan Bin Rusdi" userId="S::muhdsyazwanrusdi@student.usm.my::217e579d-af56-4fbd-aafe-8664f19c56ea" providerId="AD" clId="Web-{4F6F64C0-AA7B-F48C-9B78-20B7DDF8F348}" dt="2022-06-16T02:40:22.217" v="240"/>
        <pc:sldMkLst>
          <pc:docMk/>
          <pc:sldMk cId="1649463911" sldId="298"/>
        </pc:sldMkLst>
      </pc:sldChg>
    </pc:docChg>
  </pc:docChgLst>
  <pc:docChgLst>
    <pc:chgData name="Muhammad Syazwan Bin Rusdi" userId="S::muhdsyazwanrusdi@student.usm.my::217e579d-af56-4fbd-aafe-8664f19c56ea" providerId="AD" clId="Web-{2DA1798E-3AC1-D30F-C75B-4848EDF1C5FB}"/>
    <pc:docChg chg="modSld">
      <pc:chgData name="Muhammad Syazwan Bin Rusdi" userId="S::muhdsyazwanrusdi@student.usm.my::217e579d-af56-4fbd-aafe-8664f19c56ea" providerId="AD" clId="Web-{2DA1798E-3AC1-D30F-C75B-4848EDF1C5FB}" dt="2022-06-21T01:41:44.602" v="2" actId="20577"/>
      <pc:docMkLst>
        <pc:docMk/>
      </pc:docMkLst>
      <pc:sldChg chg="modSp">
        <pc:chgData name="Muhammad Syazwan Bin Rusdi" userId="S::muhdsyazwanrusdi@student.usm.my::217e579d-af56-4fbd-aafe-8664f19c56ea" providerId="AD" clId="Web-{2DA1798E-3AC1-D30F-C75B-4848EDF1C5FB}" dt="2022-06-21T01:41:44.602" v="2" actId="20577"/>
        <pc:sldMkLst>
          <pc:docMk/>
          <pc:sldMk cId="2143028004" sldId="289"/>
        </pc:sldMkLst>
        <pc:spChg chg="mod">
          <ac:chgData name="Muhammad Syazwan Bin Rusdi" userId="S::muhdsyazwanrusdi@student.usm.my::217e579d-af56-4fbd-aafe-8664f19c56ea" providerId="AD" clId="Web-{2DA1798E-3AC1-D30F-C75B-4848EDF1C5FB}" dt="2022-06-21T01:41:44.602" v="2" actId="20577"/>
          <ac:spMkLst>
            <pc:docMk/>
            <pc:sldMk cId="2143028004" sldId="289"/>
            <ac:spMk id="3" creationId="{E8D7A0A0-EA38-EA5B-A40E-1E570746D9BA}"/>
          </ac:spMkLst>
        </pc:spChg>
      </pc:sldChg>
    </pc:docChg>
  </pc:docChgLst>
  <pc:docChgLst>
    <pc:chgData name="Guest User" userId="S::urn:spo:anon#f9180c390a27c69c9b7af54737f98d34773fb418b805cb9913db1808004eae3a::" providerId="AD" clId="Web-{41FB86E4-F5C6-67BA-44AF-C6F508CBE82A}"/>
    <pc:docChg chg="addSld delSld modSld sldOrd">
      <pc:chgData name="Guest User" userId="S::urn:spo:anon#f9180c390a27c69c9b7af54737f98d34773fb418b805cb9913db1808004eae3a::" providerId="AD" clId="Web-{41FB86E4-F5C6-67BA-44AF-C6F508CBE82A}" dt="2022-06-21T04:00:44.615" v="10"/>
      <pc:docMkLst>
        <pc:docMk/>
      </pc:docMkLst>
      <pc:sldChg chg="addSp delSp modSp new del">
        <pc:chgData name="Guest User" userId="S::urn:spo:anon#f9180c390a27c69c9b7af54737f98d34773fb418b805cb9913db1808004eae3a::" providerId="AD" clId="Web-{41FB86E4-F5C6-67BA-44AF-C6F508CBE82A}" dt="2022-06-21T03:48:15.955" v="5"/>
        <pc:sldMkLst>
          <pc:docMk/>
          <pc:sldMk cId="236083935" sldId="348"/>
        </pc:sldMkLst>
        <pc:spChg chg="del">
          <ac:chgData name="Guest User" userId="S::urn:spo:anon#f9180c390a27c69c9b7af54737f98d34773fb418b805cb9913db1808004eae3a::" providerId="AD" clId="Web-{41FB86E4-F5C6-67BA-44AF-C6F508CBE82A}" dt="2022-06-21T03:47:48.970" v="1"/>
          <ac:spMkLst>
            <pc:docMk/>
            <pc:sldMk cId="236083935" sldId="348"/>
            <ac:spMk id="3" creationId="{B0D7691F-1F0D-5FE0-359B-39F9B04AF464}"/>
          </ac:spMkLst>
        </pc:spChg>
        <pc:picChg chg="add mod ord">
          <ac:chgData name="Guest User" userId="S::urn:spo:anon#f9180c390a27c69c9b7af54737f98d34773fb418b805cb9913db1808004eae3a::" providerId="AD" clId="Web-{41FB86E4-F5C6-67BA-44AF-C6F508CBE82A}" dt="2022-06-21T03:48:11.767" v="4" actId="1076"/>
          <ac:picMkLst>
            <pc:docMk/>
            <pc:sldMk cId="236083935" sldId="348"/>
            <ac:picMk id="4" creationId="{2EF55F96-80C7-EC37-994D-A23757B60B7F}"/>
          </ac:picMkLst>
        </pc:picChg>
      </pc:sldChg>
      <pc:sldChg chg="new">
        <pc:chgData name="Guest User" userId="S::urn:spo:anon#f9180c390a27c69c9b7af54737f98d34773fb418b805cb9913db1808004eae3a::" providerId="AD" clId="Web-{41FB86E4-F5C6-67BA-44AF-C6F508CBE82A}" dt="2022-06-21T03:48:41.596" v="6"/>
        <pc:sldMkLst>
          <pc:docMk/>
          <pc:sldMk cId="3186433105" sldId="348"/>
        </pc:sldMkLst>
      </pc:sldChg>
      <pc:sldChg chg="add ord">
        <pc:chgData name="Guest User" userId="S::urn:spo:anon#f9180c390a27c69c9b7af54737f98d34773fb418b805cb9913db1808004eae3a::" providerId="AD" clId="Web-{41FB86E4-F5C6-67BA-44AF-C6F508CBE82A}" dt="2022-06-21T03:49:12.441" v="8"/>
        <pc:sldMkLst>
          <pc:docMk/>
          <pc:sldMk cId="1485906690" sldId="349"/>
        </pc:sldMkLst>
      </pc:sldChg>
      <pc:sldChg chg="add ord">
        <pc:chgData name="Guest User" userId="S::urn:spo:anon#f9180c390a27c69c9b7af54737f98d34773fb418b805cb9913db1808004eae3a::" providerId="AD" clId="Web-{41FB86E4-F5C6-67BA-44AF-C6F508CBE82A}" dt="2022-06-21T04:00:44.615" v="10"/>
        <pc:sldMkLst>
          <pc:docMk/>
          <pc:sldMk cId="2523513619" sldId="350"/>
        </pc:sldMkLst>
      </pc:sldChg>
    </pc:docChg>
  </pc:docChgLst>
  <pc:docChgLst>
    <pc:chgData name="Muhammad Syazwan Bin Rusdi" userId="S::muhdsyazwanrusdi@student.usm.my::217e579d-af56-4fbd-aafe-8664f19c56ea" providerId="AD" clId="Web-{08BA9A6F-FABB-B207-3DC2-A0C1BD4DFE69}"/>
    <pc:docChg chg="addSld delSld modSld">
      <pc:chgData name="Muhammad Syazwan Bin Rusdi" userId="S::muhdsyazwanrusdi@student.usm.my::217e579d-af56-4fbd-aafe-8664f19c56ea" providerId="AD" clId="Web-{08BA9A6F-FABB-B207-3DC2-A0C1BD4DFE69}" dt="2022-06-16T13:20:42.072" v="117"/>
      <pc:docMkLst>
        <pc:docMk/>
      </pc:docMkLst>
      <pc:sldChg chg="addSp delSp modSp mod setBg">
        <pc:chgData name="Muhammad Syazwan Bin Rusdi" userId="S::muhdsyazwanrusdi@student.usm.my::217e579d-af56-4fbd-aafe-8664f19c56ea" providerId="AD" clId="Web-{08BA9A6F-FABB-B207-3DC2-A0C1BD4DFE69}" dt="2022-06-16T13:20:17.384" v="116" actId="1076"/>
        <pc:sldMkLst>
          <pc:docMk/>
          <pc:sldMk cId="2114906309" sldId="276"/>
        </pc:sldMkLst>
        <pc:spChg chg="mod">
          <ac:chgData name="Muhammad Syazwan Bin Rusdi" userId="S::muhdsyazwanrusdi@student.usm.my::217e579d-af56-4fbd-aafe-8664f19c56ea" providerId="AD" clId="Web-{08BA9A6F-FABB-B207-3DC2-A0C1BD4DFE69}" dt="2022-06-16T13:20:17.384" v="116" actId="1076"/>
          <ac:spMkLst>
            <pc:docMk/>
            <pc:sldMk cId="2114906309" sldId="276"/>
            <ac:spMk id="2" creationId="{70DBCE0E-013E-EAE8-E2EF-79C2D3C04EFA}"/>
          </ac:spMkLst>
        </pc:spChg>
        <pc:spChg chg="mod">
          <ac:chgData name="Muhammad Syazwan Bin Rusdi" userId="S::muhdsyazwanrusdi@student.usm.my::217e579d-af56-4fbd-aafe-8664f19c56ea" providerId="AD" clId="Web-{08BA9A6F-FABB-B207-3DC2-A0C1BD4DFE69}" dt="2022-06-16T13:20:12.993" v="115" actId="1076"/>
          <ac:spMkLst>
            <pc:docMk/>
            <pc:sldMk cId="2114906309" sldId="276"/>
            <ac:spMk id="3" creationId="{5C8B86F7-2BCF-5C3D-C6F4-9AFAF71ECD86}"/>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8" creationId="{907EF6B7-1338-4443-8C46-6A318D952DFD}"/>
          </ac:spMkLst>
        </pc:spChg>
        <pc:spChg chg="add del">
          <ac:chgData name="Muhammad Syazwan Bin Rusdi" userId="S::muhdsyazwanrusdi@student.usm.my::217e579d-af56-4fbd-aafe-8664f19c56ea" providerId="AD" clId="Web-{08BA9A6F-FABB-B207-3DC2-A0C1BD4DFE69}" dt="2022-06-16T13:20:03.868" v="110"/>
          <ac:spMkLst>
            <pc:docMk/>
            <pc:sldMk cId="2114906309" sldId="276"/>
            <ac:spMk id="9" creationId="{04812C46-200A-4DEB-A05E-3ED6C68C2387}"/>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10" creationId="{DAAE4CDD-124C-4DCF-9584-B6033B545DD5}"/>
          </ac:spMkLst>
        </pc:spChg>
        <pc:spChg chg="add del">
          <ac:chgData name="Muhammad Syazwan Bin Rusdi" userId="S::muhdsyazwanrusdi@student.usm.my::217e579d-af56-4fbd-aafe-8664f19c56ea" providerId="AD" clId="Web-{08BA9A6F-FABB-B207-3DC2-A0C1BD4DFE69}" dt="2022-06-16T13:20:03.868" v="110"/>
          <ac:spMkLst>
            <pc:docMk/>
            <pc:sldMk cId="2114906309" sldId="276"/>
            <ac:spMk id="11" creationId="{D1EA859B-E555-4109-94F3-6700E046E008}"/>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12" creationId="{081E4A58-353D-44AE-B2FC-2A74E2E400F7}"/>
          </ac:spMkLst>
        </pc:spChg>
        <pc:picChg chg="add del">
          <ac:chgData name="Muhammad Syazwan Bin Rusdi" userId="S::muhdsyazwanrusdi@student.usm.my::217e579d-af56-4fbd-aafe-8664f19c56ea" providerId="AD" clId="Web-{08BA9A6F-FABB-B207-3DC2-A0C1BD4DFE69}" dt="2022-06-16T13:20:03.868" v="110"/>
          <ac:picMkLst>
            <pc:docMk/>
            <pc:sldMk cId="2114906309" sldId="276"/>
            <ac:picMk id="5" creationId="{76D6FE8E-8849-781F-96D6-60BCD0F17D02}"/>
          </ac:picMkLst>
        </pc:picChg>
        <pc:picChg chg="add">
          <ac:chgData name="Muhammad Syazwan Bin Rusdi" userId="S::muhdsyazwanrusdi@student.usm.my::217e579d-af56-4fbd-aafe-8664f19c56ea" providerId="AD" clId="Web-{08BA9A6F-FABB-B207-3DC2-A0C1BD4DFE69}" dt="2022-06-16T13:20:06.321" v="113"/>
          <ac:picMkLst>
            <pc:docMk/>
            <pc:sldMk cId="2114906309" sldId="276"/>
            <ac:picMk id="14" creationId="{2E6BE4F7-63BE-8068-4DE4-13149D8D035B}"/>
          </ac:picMkLst>
        </pc:picChg>
        <pc:cxnChg chg="add">
          <ac:chgData name="Muhammad Syazwan Bin Rusdi" userId="S::muhdsyazwanrusdi@student.usm.my::217e579d-af56-4fbd-aafe-8664f19c56ea" providerId="AD" clId="Web-{08BA9A6F-FABB-B207-3DC2-A0C1BD4DFE69}" dt="2022-06-16T13:20:06.321" v="113"/>
          <ac:cxnSpMkLst>
            <pc:docMk/>
            <pc:sldMk cId="2114906309" sldId="276"/>
            <ac:cxnSpMk id="15" creationId="{A7F400EE-A8A5-48AF-B4D6-291B52C6F0B0}"/>
          </ac:cxnSpMkLst>
        </pc:cxnChg>
      </pc:sldChg>
      <pc:sldChg chg="addSp modSp mod setBg">
        <pc:chgData name="Muhammad Syazwan Bin Rusdi" userId="S::muhdsyazwanrusdi@student.usm.my::217e579d-af56-4fbd-aafe-8664f19c56ea" providerId="AD" clId="Web-{08BA9A6F-FABB-B207-3DC2-A0C1BD4DFE69}" dt="2022-06-16T13:20:42.072" v="117"/>
        <pc:sldMkLst>
          <pc:docMk/>
          <pc:sldMk cId="2033235698" sldId="277"/>
        </pc:sldMkLst>
        <pc:spChg chg="mod">
          <ac:chgData name="Muhammad Syazwan Bin Rusdi" userId="S::muhdsyazwanrusdi@student.usm.my::217e579d-af56-4fbd-aafe-8664f19c56ea" providerId="AD" clId="Web-{08BA9A6F-FABB-B207-3DC2-A0C1BD4DFE69}" dt="2022-06-16T13:20:42.072" v="117"/>
          <ac:spMkLst>
            <pc:docMk/>
            <pc:sldMk cId="2033235698" sldId="277"/>
            <ac:spMk id="2" creationId="{DDF8BB0E-0BB4-644B-EB6C-C4D62D0CD69F}"/>
          </ac:spMkLst>
        </pc:spChg>
        <pc:spChg chg="mod">
          <ac:chgData name="Muhammad Syazwan Bin Rusdi" userId="S::muhdsyazwanrusdi@student.usm.my::217e579d-af56-4fbd-aafe-8664f19c56ea" providerId="AD" clId="Web-{08BA9A6F-FABB-B207-3DC2-A0C1BD4DFE69}" dt="2022-06-16T13:20:42.072" v="117"/>
          <ac:spMkLst>
            <pc:docMk/>
            <pc:sldMk cId="2033235698" sldId="277"/>
            <ac:spMk id="3" creationId="{55B1193F-70C5-FAF9-4614-79C630A04F19}"/>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8" creationId="{09588DA8-065E-4F6F-8EFD-43104AB2E0CF}"/>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0" creationId="{C4285719-470E-454C-AF62-8323075F1F5B}"/>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2" creationId="{CD9FE4EF-C4D8-49A0-B2FF-81D8DB7D8A24}"/>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4" creationId="{4300840D-0A0B-4512-BACA-B439D5B9C57C}"/>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6" creationId="{D2B78728-A580-49A7-84F9-6EF6F583ADE0}"/>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8" creationId="{38FAA1A1-D861-433F-88FA-1E9D6FD31D11}"/>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20" creationId="{8D71EDA1-87BF-4D5D-AB79-F346FD19278A}"/>
          </ac:spMkLst>
        </pc:spChg>
      </pc:sldChg>
      <pc:sldChg chg="addSp modSp">
        <pc:chgData name="Muhammad Syazwan Bin Rusdi" userId="S::muhdsyazwanrusdi@student.usm.my::217e579d-af56-4fbd-aafe-8664f19c56ea" providerId="AD" clId="Web-{08BA9A6F-FABB-B207-3DC2-A0C1BD4DFE69}" dt="2022-06-16T13:11:33.697" v="11" actId="1076"/>
        <pc:sldMkLst>
          <pc:docMk/>
          <pc:sldMk cId="3808404652" sldId="316"/>
        </pc:sldMkLst>
        <pc:spChg chg="mod">
          <ac:chgData name="Muhammad Syazwan Bin Rusdi" userId="S::muhdsyazwanrusdi@student.usm.my::217e579d-af56-4fbd-aafe-8664f19c56ea" providerId="AD" clId="Web-{08BA9A6F-FABB-B207-3DC2-A0C1BD4DFE69}" dt="2022-06-16T13:10:59.118" v="4" actId="20577"/>
          <ac:spMkLst>
            <pc:docMk/>
            <pc:sldMk cId="3808404652" sldId="316"/>
            <ac:spMk id="2" creationId="{E99A6E86-E971-7BC7-69C1-974A51A37E82}"/>
          </ac:spMkLst>
        </pc:spChg>
        <pc:spChg chg="mod">
          <ac:chgData name="Muhammad Syazwan Bin Rusdi" userId="S::muhdsyazwanrusdi@student.usm.my::217e579d-af56-4fbd-aafe-8664f19c56ea" providerId="AD" clId="Web-{08BA9A6F-FABB-B207-3DC2-A0C1BD4DFE69}" dt="2022-06-16T13:11:23.431" v="7" actId="20577"/>
          <ac:spMkLst>
            <pc:docMk/>
            <pc:sldMk cId="3808404652" sldId="316"/>
            <ac:spMk id="3" creationId="{11FE47E3-DEEE-4CA0-F136-BA2ECFA8F36D}"/>
          </ac:spMkLst>
        </pc:spChg>
        <pc:picChg chg="add mod">
          <ac:chgData name="Muhammad Syazwan Bin Rusdi" userId="S::muhdsyazwanrusdi@student.usm.my::217e579d-af56-4fbd-aafe-8664f19c56ea" providerId="AD" clId="Web-{08BA9A6F-FABB-B207-3DC2-A0C1BD4DFE69}" dt="2022-06-16T13:11:33.697" v="11" actId="1076"/>
          <ac:picMkLst>
            <pc:docMk/>
            <pc:sldMk cId="3808404652" sldId="316"/>
            <ac:picMk id="4" creationId="{5920027C-691A-5C65-B0D8-E957AC80AFB5}"/>
          </ac:picMkLst>
        </pc:picChg>
      </pc:sldChg>
      <pc:sldChg chg="addSp delSp modSp new">
        <pc:chgData name="Muhammad Syazwan Bin Rusdi" userId="S::muhdsyazwanrusdi@student.usm.my::217e579d-af56-4fbd-aafe-8664f19c56ea" providerId="AD" clId="Web-{08BA9A6F-FABB-B207-3DC2-A0C1BD4DFE69}" dt="2022-06-16T13:12:23.089" v="21" actId="1076"/>
        <pc:sldMkLst>
          <pc:docMk/>
          <pc:sldMk cId="1081330466" sldId="317"/>
        </pc:sldMkLst>
        <pc:spChg chg="del">
          <ac:chgData name="Muhammad Syazwan Bin Rusdi" userId="S::muhdsyazwanrusdi@student.usm.my::217e579d-af56-4fbd-aafe-8664f19c56ea" providerId="AD" clId="Web-{08BA9A6F-FABB-B207-3DC2-A0C1BD4DFE69}" dt="2022-06-16T13:11:58.839" v="17"/>
          <ac:spMkLst>
            <pc:docMk/>
            <pc:sldMk cId="1081330466" sldId="317"/>
            <ac:spMk id="2" creationId="{27E7AA81-9640-4C84-1A15-257C7B4BCD44}"/>
          </ac:spMkLst>
        </pc:spChg>
        <pc:spChg chg="mod">
          <ac:chgData name="Muhammad Syazwan Bin Rusdi" userId="S::muhdsyazwanrusdi@student.usm.my::217e579d-af56-4fbd-aafe-8664f19c56ea" providerId="AD" clId="Web-{08BA9A6F-FABB-B207-3DC2-A0C1BD4DFE69}" dt="2022-06-16T13:12:01.963" v="18" actId="1076"/>
          <ac:spMkLst>
            <pc:docMk/>
            <pc:sldMk cId="1081330466" sldId="317"/>
            <ac:spMk id="3" creationId="{991472FE-1737-B575-5896-53B06BD73888}"/>
          </ac:spMkLst>
        </pc:spChg>
        <pc:picChg chg="add mod">
          <ac:chgData name="Muhammad Syazwan Bin Rusdi" userId="S::muhdsyazwanrusdi@student.usm.my::217e579d-af56-4fbd-aafe-8664f19c56ea" providerId="AD" clId="Web-{08BA9A6F-FABB-B207-3DC2-A0C1BD4DFE69}" dt="2022-06-16T13:12:23.089" v="21" actId="1076"/>
          <ac:picMkLst>
            <pc:docMk/>
            <pc:sldMk cId="1081330466" sldId="317"/>
            <ac:picMk id="4" creationId="{D288C6BB-6958-A962-84D2-7D72A1B773AA}"/>
          </ac:picMkLst>
        </pc:picChg>
      </pc:sldChg>
      <pc:sldChg chg="addSp modSp new">
        <pc:chgData name="Muhammad Syazwan Bin Rusdi" userId="S::muhdsyazwanrusdi@student.usm.my::217e579d-af56-4fbd-aafe-8664f19c56ea" providerId="AD" clId="Web-{08BA9A6F-FABB-B207-3DC2-A0C1BD4DFE69}" dt="2022-06-16T13:13:27.091" v="34" actId="14100"/>
        <pc:sldMkLst>
          <pc:docMk/>
          <pc:sldMk cId="3015259597" sldId="318"/>
        </pc:sldMkLst>
        <pc:spChg chg="mod">
          <ac:chgData name="Muhammad Syazwan Bin Rusdi" userId="S::muhdsyazwanrusdi@student.usm.my::217e579d-af56-4fbd-aafe-8664f19c56ea" providerId="AD" clId="Web-{08BA9A6F-FABB-B207-3DC2-A0C1BD4DFE69}" dt="2022-06-16T13:13:27.091" v="34" actId="14100"/>
          <ac:spMkLst>
            <pc:docMk/>
            <pc:sldMk cId="3015259597" sldId="318"/>
            <ac:spMk id="2" creationId="{2B83A16A-1C53-98FD-9859-0746DEAA16F7}"/>
          </ac:spMkLst>
        </pc:spChg>
        <pc:spChg chg="mod">
          <ac:chgData name="Muhammad Syazwan Bin Rusdi" userId="S::muhdsyazwanrusdi@student.usm.my::217e579d-af56-4fbd-aafe-8664f19c56ea" providerId="AD" clId="Web-{08BA9A6F-FABB-B207-3DC2-A0C1BD4DFE69}" dt="2022-06-16T13:13:15.622" v="30" actId="20577"/>
          <ac:spMkLst>
            <pc:docMk/>
            <pc:sldMk cId="3015259597" sldId="318"/>
            <ac:spMk id="3" creationId="{ADAC241E-36B3-1BD7-10A4-9240C136FABB}"/>
          </ac:spMkLst>
        </pc:spChg>
        <pc:picChg chg="add mod">
          <ac:chgData name="Muhammad Syazwan Bin Rusdi" userId="S::muhdsyazwanrusdi@student.usm.my::217e579d-af56-4fbd-aafe-8664f19c56ea" providerId="AD" clId="Web-{08BA9A6F-FABB-B207-3DC2-A0C1BD4DFE69}" dt="2022-06-16T13:13:19.872" v="32" actId="1076"/>
          <ac:picMkLst>
            <pc:docMk/>
            <pc:sldMk cId="3015259597" sldId="318"/>
            <ac:picMk id="4" creationId="{DDD7FEBC-EC5F-1009-2F89-44A3A1779ADA}"/>
          </ac:picMkLst>
        </pc:picChg>
      </pc:sldChg>
      <pc:sldChg chg="addSp modSp new">
        <pc:chgData name="Muhammad Syazwan Bin Rusdi" userId="S::muhdsyazwanrusdi@student.usm.my::217e579d-af56-4fbd-aafe-8664f19c56ea" providerId="AD" clId="Web-{08BA9A6F-FABB-B207-3DC2-A0C1BD4DFE69}" dt="2022-06-16T13:14:12.108" v="42" actId="1076"/>
        <pc:sldMkLst>
          <pc:docMk/>
          <pc:sldMk cId="2639989008" sldId="319"/>
        </pc:sldMkLst>
        <pc:spChg chg="mod">
          <ac:chgData name="Muhammad Syazwan Bin Rusdi" userId="S::muhdsyazwanrusdi@student.usm.my::217e579d-af56-4fbd-aafe-8664f19c56ea" providerId="AD" clId="Web-{08BA9A6F-FABB-B207-3DC2-A0C1BD4DFE69}" dt="2022-06-16T13:13:43.357" v="37" actId="20577"/>
          <ac:spMkLst>
            <pc:docMk/>
            <pc:sldMk cId="2639989008" sldId="319"/>
            <ac:spMk id="2" creationId="{F2310072-7091-4DEC-9D3F-1F649E1EA8E9}"/>
          </ac:spMkLst>
        </pc:spChg>
        <pc:spChg chg="mod">
          <ac:chgData name="Muhammad Syazwan Bin Rusdi" userId="S::muhdsyazwanrusdi@student.usm.my::217e579d-af56-4fbd-aafe-8664f19c56ea" providerId="AD" clId="Web-{08BA9A6F-FABB-B207-3DC2-A0C1BD4DFE69}" dt="2022-06-16T13:14:05.125" v="40" actId="20577"/>
          <ac:spMkLst>
            <pc:docMk/>
            <pc:sldMk cId="2639989008" sldId="319"/>
            <ac:spMk id="3" creationId="{447C6DD7-7282-7998-D98D-9EF90190137F}"/>
          </ac:spMkLst>
        </pc:spChg>
        <pc:picChg chg="add mod">
          <ac:chgData name="Muhammad Syazwan Bin Rusdi" userId="S::muhdsyazwanrusdi@student.usm.my::217e579d-af56-4fbd-aafe-8664f19c56ea" providerId="AD" clId="Web-{08BA9A6F-FABB-B207-3DC2-A0C1BD4DFE69}" dt="2022-06-16T13:14:12.108" v="42" actId="1076"/>
          <ac:picMkLst>
            <pc:docMk/>
            <pc:sldMk cId="2639989008" sldId="319"/>
            <ac:picMk id="4" creationId="{E09DF6DD-E94A-7F42-B3C0-70C7BB74FC58}"/>
          </ac:picMkLst>
        </pc:picChg>
      </pc:sldChg>
      <pc:sldChg chg="addSp modSp new">
        <pc:chgData name="Muhammad Syazwan Bin Rusdi" userId="S::muhdsyazwanrusdi@student.usm.my::217e579d-af56-4fbd-aafe-8664f19c56ea" providerId="AD" clId="Web-{08BA9A6F-FABB-B207-3DC2-A0C1BD4DFE69}" dt="2022-06-16T13:14:59.062" v="56" actId="1076"/>
        <pc:sldMkLst>
          <pc:docMk/>
          <pc:sldMk cId="842594210" sldId="320"/>
        </pc:sldMkLst>
        <pc:spChg chg="mod">
          <ac:chgData name="Muhammad Syazwan Bin Rusdi" userId="S::muhdsyazwanrusdi@student.usm.my::217e579d-af56-4fbd-aafe-8664f19c56ea" providerId="AD" clId="Web-{08BA9A6F-FABB-B207-3DC2-A0C1BD4DFE69}" dt="2022-06-16T13:14:32.812" v="47" actId="20577"/>
          <ac:spMkLst>
            <pc:docMk/>
            <pc:sldMk cId="842594210" sldId="320"/>
            <ac:spMk id="2" creationId="{A81975CE-4A7C-6AB1-2445-9419DE184741}"/>
          </ac:spMkLst>
        </pc:spChg>
        <pc:spChg chg="mod">
          <ac:chgData name="Muhammad Syazwan Bin Rusdi" userId="S::muhdsyazwanrusdi@student.usm.my::217e579d-af56-4fbd-aafe-8664f19c56ea" providerId="AD" clId="Web-{08BA9A6F-FABB-B207-3DC2-A0C1BD4DFE69}" dt="2022-06-16T13:14:48.156" v="50" actId="20577"/>
          <ac:spMkLst>
            <pc:docMk/>
            <pc:sldMk cId="842594210" sldId="320"/>
            <ac:spMk id="3" creationId="{ADB1B8B8-2DE2-C3E9-1A76-C7FC6932875B}"/>
          </ac:spMkLst>
        </pc:spChg>
        <pc:picChg chg="add mod">
          <ac:chgData name="Muhammad Syazwan Bin Rusdi" userId="S::muhdsyazwanrusdi@student.usm.my::217e579d-af56-4fbd-aafe-8664f19c56ea" providerId="AD" clId="Web-{08BA9A6F-FABB-B207-3DC2-A0C1BD4DFE69}" dt="2022-06-16T13:14:59.062" v="56" actId="1076"/>
          <ac:picMkLst>
            <pc:docMk/>
            <pc:sldMk cId="842594210" sldId="320"/>
            <ac:picMk id="4" creationId="{7E2FDC5A-74EE-0408-941C-87850D3F60FA}"/>
          </ac:picMkLst>
        </pc:picChg>
      </pc:sldChg>
      <pc:sldChg chg="addSp modSp new">
        <pc:chgData name="Muhammad Syazwan Bin Rusdi" userId="S::muhdsyazwanrusdi@student.usm.my::217e579d-af56-4fbd-aafe-8664f19c56ea" providerId="AD" clId="Web-{08BA9A6F-FABB-B207-3DC2-A0C1BD4DFE69}" dt="2022-06-16T13:15:46.392" v="66" actId="1076"/>
        <pc:sldMkLst>
          <pc:docMk/>
          <pc:sldMk cId="4042381378" sldId="321"/>
        </pc:sldMkLst>
        <pc:spChg chg="mod">
          <ac:chgData name="Muhammad Syazwan Bin Rusdi" userId="S::muhdsyazwanrusdi@student.usm.my::217e579d-af56-4fbd-aafe-8664f19c56ea" providerId="AD" clId="Web-{08BA9A6F-FABB-B207-3DC2-A0C1BD4DFE69}" dt="2022-06-16T13:15:19.250" v="60" actId="20577"/>
          <ac:spMkLst>
            <pc:docMk/>
            <pc:sldMk cId="4042381378" sldId="321"/>
            <ac:spMk id="2" creationId="{C78D6B68-9BB3-4269-04D3-8FD800ADD451}"/>
          </ac:spMkLst>
        </pc:spChg>
        <pc:spChg chg="mod">
          <ac:chgData name="Muhammad Syazwan Bin Rusdi" userId="S::muhdsyazwanrusdi@student.usm.my::217e579d-af56-4fbd-aafe-8664f19c56ea" providerId="AD" clId="Web-{08BA9A6F-FABB-B207-3DC2-A0C1BD4DFE69}" dt="2022-06-16T13:15:32.751" v="63" actId="20577"/>
          <ac:spMkLst>
            <pc:docMk/>
            <pc:sldMk cId="4042381378" sldId="321"/>
            <ac:spMk id="3" creationId="{48FFE0AA-1652-4073-BFE8-9C2D190E92A8}"/>
          </ac:spMkLst>
        </pc:spChg>
        <pc:picChg chg="add mod">
          <ac:chgData name="Muhammad Syazwan Bin Rusdi" userId="S::muhdsyazwanrusdi@student.usm.my::217e579d-af56-4fbd-aafe-8664f19c56ea" providerId="AD" clId="Web-{08BA9A6F-FABB-B207-3DC2-A0C1BD4DFE69}" dt="2022-06-16T13:15:46.392" v="66" actId="1076"/>
          <ac:picMkLst>
            <pc:docMk/>
            <pc:sldMk cId="4042381378" sldId="321"/>
            <ac:picMk id="4" creationId="{D283E992-A0F0-0BB6-043C-BEF0C47A5EE5}"/>
          </ac:picMkLst>
        </pc:picChg>
      </pc:sldChg>
      <pc:sldChg chg="new del">
        <pc:chgData name="Muhammad Syazwan Bin Rusdi" userId="S::muhdsyazwanrusdi@student.usm.my::217e579d-af56-4fbd-aafe-8664f19c56ea" providerId="AD" clId="Web-{08BA9A6F-FABB-B207-3DC2-A0C1BD4DFE69}" dt="2022-06-16T13:19:30.945" v="108"/>
        <pc:sldMkLst>
          <pc:docMk/>
          <pc:sldMk cId="625840551" sldId="322"/>
        </pc:sldMkLst>
      </pc:sldChg>
      <pc:sldChg chg="addSp modSp new">
        <pc:chgData name="Muhammad Syazwan Bin Rusdi" userId="S::muhdsyazwanrusdi@student.usm.my::217e579d-af56-4fbd-aafe-8664f19c56ea" providerId="AD" clId="Web-{08BA9A6F-FABB-B207-3DC2-A0C1BD4DFE69}" dt="2022-06-16T13:16:45.425" v="78" actId="1076"/>
        <pc:sldMkLst>
          <pc:docMk/>
          <pc:sldMk cId="3019678306" sldId="323"/>
        </pc:sldMkLst>
        <pc:spChg chg="mod">
          <ac:chgData name="Muhammad Syazwan Bin Rusdi" userId="S::muhdsyazwanrusdi@student.usm.my::217e579d-af56-4fbd-aafe-8664f19c56ea" providerId="AD" clId="Web-{08BA9A6F-FABB-B207-3DC2-A0C1BD4DFE69}" dt="2022-06-16T13:16:07.096" v="70" actId="20577"/>
          <ac:spMkLst>
            <pc:docMk/>
            <pc:sldMk cId="3019678306" sldId="323"/>
            <ac:spMk id="2" creationId="{E4DF2B8C-CE44-E7FC-4A89-4592AAC49167}"/>
          </ac:spMkLst>
        </pc:spChg>
        <pc:spChg chg="mod">
          <ac:chgData name="Muhammad Syazwan Bin Rusdi" userId="S::muhdsyazwanrusdi@student.usm.my::217e579d-af56-4fbd-aafe-8664f19c56ea" providerId="AD" clId="Web-{08BA9A6F-FABB-B207-3DC2-A0C1BD4DFE69}" dt="2022-06-16T13:16:32.424" v="74" actId="14100"/>
          <ac:spMkLst>
            <pc:docMk/>
            <pc:sldMk cId="3019678306" sldId="323"/>
            <ac:spMk id="3" creationId="{31CE73F8-D09C-1F4E-CADF-3DF81AB7D551}"/>
          </ac:spMkLst>
        </pc:spChg>
        <pc:picChg chg="add mod">
          <ac:chgData name="Muhammad Syazwan Bin Rusdi" userId="S::muhdsyazwanrusdi@student.usm.my::217e579d-af56-4fbd-aafe-8664f19c56ea" providerId="AD" clId="Web-{08BA9A6F-FABB-B207-3DC2-A0C1BD4DFE69}" dt="2022-06-16T13:16:45.425" v="78" actId="1076"/>
          <ac:picMkLst>
            <pc:docMk/>
            <pc:sldMk cId="3019678306" sldId="323"/>
            <ac:picMk id="4" creationId="{A8CD4356-FAB0-5DBD-AE43-DC6321D56216}"/>
          </ac:picMkLst>
        </pc:picChg>
      </pc:sldChg>
      <pc:sldChg chg="addSp modSp new">
        <pc:chgData name="Muhammad Syazwan Bin Rusdi" userId="S::muhdsyazwanrusdi@student.usm.my::217e579d-af56-4fbd-aafe-8664f19c56ea" providerId="AD" clId="Web-{08BA9A6F-FABB-B207-3DC2-A0C1BD4DFE69}" dt="2022-06-16T13:17:27.660" v="87" actId="1076"/>
        <pc:sldMkLst>
          <pc:docMk/>
          <pc:sldMk cId="3158880261" sldId="324"/>
        </pc:sldMkLst>
        <pc:spChg chg="mod">
          <ac:chgData name="Muhammad Syazwan Bin Rusdi" userId="S::muhdsyazwanrusdi@student.usm.my::217e579d-af56-4fbd-aafe-8664f19c56ea" providerId="AD" clId="Web-{08BA9A6F-FABB-B207-3DC2-A0C1BD4DFE69}" dt="2022-06-16T13:17:03.379" v="82" actId="20577"/>
          <ac:spMkLst>
            <pc:docMk/>
            <pc:sldMk cId="3158880261" sldId="324"/>
            <ac:spMk id="2" creationId="{47866EC3-055F-1202-CAFA-DD8BB75D798A}"/>
          </ac:spMkLst>
        </pc:spChg>
        <pc:spChg chg="mod">
          <ac:chgData name="Muhammad Syazwan Bin Rusdi" userId="S::muhdsyazwanrusdi@student.usm.my::217e579d-af56-4fbd-aafe-8664f19c56ea" providerId="AD" clId="Web-{08BA9A6F-FABB-B207-3DC2-A0C1BD4DFE69}" dt="2022-06-16T13:17:17.285" v="85" actId="20577"/>
          <ac:spMkLst>
            <pc:docMk/>
            <pc:sldMk cId="3158880261" sldId="324"/>
            <ac:spMk id="3" creationId="{17C6CC85-CAF9-7BD9-6EA9-E22FC57557F1}"/>
          </ac:spMkLst>
        </pc:spChg>
        <pc:picChg chg="add mod">
          <ac:chgData name="Muhammad Syazwan Bin Rusdi" userId="S::muhdsyazwanrusdi@student.usm.my::217e579d-af56-4fbd-aafe-8664f19c56ea" providerId="AD" clId="Web-{08BA9A6F-FABB-B207-3DC2-A0C1BD4DFE69}" dt="2022-06-16T13:17:27.660" v="87" actId="1076"/>
          <ac:picMkLst>
            <pc:docMk/>
            <pc:sldMk cId="3158880261" sldId="324"/>
            <ac:picMk id="4" creationId="{0F11B00A-A472-2D83-033B-7CBC5ED3EF34}"/>
          </ac:picMkLst>
        </pc:picChg>
      </pc:sldChg>
      <pc:sldChg chg="addSp modSp new">
        <pc:chgData name="Muhammad Syazwan Bin Rusdi" userId="S::muhdsyazwanrusdi@student.usm.my::217e579d-af56-4fbd-aafe-8664f19c56ea" providerId="AD" clId="Web-{08BA9A6F-FABB-B207-3DC2-A0C1BD4DFE69}" dt="2022-06-16T13:19:27.867" v="107" actId="20577"/>
        <pc:sldMkLst>
          <pc:docMk/>
          <pc:sldMk cId="1452017471" sldId="325"/>
        </pc:sldMkLst>
        <pc:spChg chg="mod">
          <ac:chgData name="Muhammad Syazwan Bin Rusdi" userId="S::muhdsyazwanrusdi@student.usm.my::217e579d-af56-4fbd-aafe-8664f19c56ea" providerId="AD" clId="Web-{08BA9A6F-FABB-B207-3DC2-A0C1BD4DFE69}" dt="2022-06-16T13:18:07.146" v="92" actId="20577"/>
          <ac:spMkLst>
            <pc:docMk/>
            <pc:sldMk cId="1452017471" sldId="325"/>
            <ac:spMk id="2" creationId="{8FB3C2C1-E641-9506-936F-A7FBFBEE50BA}"/>
          </ac:spMkLst>
        </pc:spChg>
        <pc:spChg chg="mod">
          <ac:chgData name="Muhammad Syazwan Bin Rusdi" userId="S::muhdsyazwanrusdi@student.usm.my::217e579d-af56-4fbd-aafe-8664f19c56ea" providerId="AD" clId="Web-{08BA9A6F-FABB-B207-3DC2-A0C1BD4DFE69}" dt="2022-06-16T13:18:15.052" v="96" actId="20577"/>
          <ac:spMkLst>
            <pc:docMk/>
            <pc:sldMk cId="1452017471" sldId="325"/>
            <ac:spMk id="3" creationId="{B1621150-DD35-2395-7FD5-08B430EBEE0B}"/>
          </ac:spMkLst>
        </pc:spChg>
        <pc:spChg chg="add mod">
          <ac:chgData name="Muhammad Syazwan Bin Rusdi" userId="S::muhdsyazwanrusdi@student.usm.my::217e579d-af56-4fbd-aafe-8664f19c56ea" providerId="AD" clId="Web-{08BA9A6F-FABB-B207-3DC2-A0C1BD4DFE69}" dt="2022-06-16T13:18:55.038" v="100" actId="20577"/>
          <ac:spMkLst>
            <pc:docMk/>
            <pc:sldMk cId="1452017471" sldId="325"/>
            <ac:spMk id="5" creationId="{86A88AB6-B78F-BC7C-D267-82944ED15DFA}"/>
          </ac:spMkLst>
        </pc:spChg>
        <pc:spChg chg="add mod">
          <ac:chgData name="Muhammad Syazwan Bin Rusdi" userId="S::muhdsyazwanrusdi@student.usm.my::217e579d-af56-4fbd-aafe-8664f19c56ea" providerId="AD" clId="Web-{08BA9A6F-FABB-B207-3DC2-A0C1BD4DFE69}" dt="2022-06-16T13:19:27.867" v="107" actId="20577"/>
          <ac:spMkLst>
            <pc:docMk/>
            <pc:sldMk cId="1452017471" sldId="325"/>
            <ac:spMk id="7" creationId="{A681F6BB-FE09-1EBD-653C-2C6CA8422BD4}"/>
          </ac:spMkLst>
        </pc:spChg>
      </pc:sldChg>
    </pc:docChg>
  </pc:docChgLst>
  <pc:docChgLst>
    <pc:chgData name="Muhammad Syazwan Bin Rusdi" userId="S::muhdsyazwanrusdi@student.usm.my::217e579d-af56-4fbd-aafe-8664f19c56ea" providerId="AD" clId="Web-{FF197914-2160-B04B-0D8E-9DA2BFF65E96}"/>
    <pc:docChg chg="addSld modSld">
      <pc:chgData name="Muhammad Syazwan Bin Rusdi" userId="S::muhdsyazwanrusdi@student.usm.my::217e579d-af56-4fbd-aafe-8664f19c56ea" providerId="AD" clId="Web-{FF197914-2160-B04B-0D8E-9DA2BFF65E96}" dt="2022-06-20T00:33:28.851" v="13" actId="20577"/>
      <pc:docMkLst>
        <pc:docMk/>
      </pc:docMkLst>
      <pc:sldChg chg="modSp">
        <pc:chgData name="Muhammad Syazwan Bin Rusdi" userId="S::muhdsyazwanrusdi@student.usm.my::217e579d-af56-4fbd-aafe-8664f19c56ea" providerId="AD" clId="Web-{FF197914-2160-B04B-0D8E-9DA2BFF65E96}" dt="2022-06-20T00:32:35.990" v="9"/>
        <pc:sldMkLst>
          <pc:docMk/>
          <pc:sldMk cId="4077718849" sldId="327"/>
        </pc:sldMkLst>
        <pc:graphicFrameChg chg="mod modGraphic">
          <ac:chgData name="Muhammad Syazwan Bin Rusdi" userId="S::muhdsyazwanrusdi@student.usm.my::217e579d-af56-4fbd-aafe-8664f19c56ea" providerId="AD" clId="Web-{FF197914-2160-B04B-0D8E-9DA2BFF65E96}" dt="2022-06-20T00:32:35.990" v="9"/>
          <ac:graphicFrameMkLst>
            <pc:docMk/>
            <pc:sldMk cId="4077718849" sldId="327"/>
            <ac:graphicFrameMk id="4" creationId="{C32E6807-5B00-B4C2-2CF3-C648DA04D2BD}"/>
          </ac:graphicFrameMkLst>
        </pc:graphicFrameChg>
      </pc:sldChg>
      <pc:sldChg chg="modSp new">
        <pc:chgData name="Muhammad Syazwan Bin Rusdi" userId="S::muhdsyazwanrusdi@student.usm.my::217e579d-af56-4fbd-aafe-8664f19c56ea" providerId="AD" clId="Web-{FF197914-2160-B04B-0D8E-9DA2BFF65E96}" dt="2022-06-20T00:33:28.851" v="13" actId="20577"/>
        <pc:sldMkLst>
          <pc:docMk/>
          <pc:sldMk cId="2471700704" sldId="330"/>
        </pc:sldMkLst>
        <pc:spChg chg="mod">
          <ac:chgData name="Muhammad Syazwan Bin Rusdi" userId="S::muhdsyazwanrusdi@student.usm.my::217e579d-af56-4fbd-aafe-8664f19c56ea" providerId="AD" clId="Web-{FF197914-2160-B04B-0D8E-9DA2BFF65E96}" dt="2022-06-20T00:32:53.272" v="12" actId="20577"/>
          <ac:spMkLst>
            <pc:docMk/>
            <pc:sldMk cId="2471700704" sldId="330"/>
            <ac:spMk id="2" creationId="{6326277E-ADD0-1AD8-D572-6246E721FE7B}"/>
          </ac:spMkLst>
        </pc:spChg>
        <pc:spChg chg="mod">
          <ac:chgData name="Muhammad Syazwan Bin Rusdi" userId="S::muhdsyazwanrusdi@student.usm.my::217e579d-af56-4fbd-aafe-8664f19c56ea" providerId="AD" clId="Web-{FF197914-2160-B04B-0D8E-9DA2BFF65E96}" dt="2022-06-20T00:33:28.851" v="13" actId="20577"/>
          <ac:spMkLst>
            <pc:docMk/>
            <pc:sldMk cId="2471700704" sldId="330"/>
            <ac:spMk id="3" creationId="{5401D485-109D-8E52-26F5-355370DC259C}"/>
          </ac:spMkLst>
        </pc:spChg>
      </pc:sldChg>
    </pc:docChg>
  </pc:docChgLst>
  <pc:docChgLst>
    <pc:chgData name="Muhammad Syazwan Bin Rusdi" userId="S::muhdsyazwanrusdi@student.usm.my::217e579d-af56-4fbd-aafe-8664f19c56ea" providerId="AD" clId="Web-{A9FB8A37-5645-5CA2-AE26-7BFA3B14DB00}"/>
    <pc:docChg chg="modSld">
      <pc:chgData name="Muhammad Syazwan Bin Rusdi" userId="S::muhdsyazwanrusdi@student.usm.my::217e579d-af56-4fbd-aafe-8664f19c56ea" providerId="AD" clId="Web-{A9FB8A37-5645-5CA2-AE26-7BFA3B14DB00}" dt="2022-06-16T08:03:10.018" v="193"/>
      <pc:docMkLst>
        <pc:docMk/>
      </pc:docMkLst>
      <pc:sldChg chg="addSp delSp modSp">
        <pc:chgData name="Muhammad Syazwan Bin Rusdi" userId="S::muhdsyazwanrusdi@student.usm.my::217e579d-af56-4fbd-aafe-8664f19c56ea" providerId="AD" clId="Web-{A9FB8A37-5645-5CA2-AE26-7BFA3B14DB00}" dt="2022-06-16T08:03:10.018" v="193"/>
        <pc:sldMkLst>
          <pc:docMk/>
          <pc:sldMk cId="21520760" sldId="296"/>
        </pc:sldMkLst>
        <pc:spChg chg="add del">
          <ac:chgData name="Muhammad Syazwan Bin Rusdi" userId="S::muhdsyazwanrusdi@student.usm.my::217e579d-af56-4fbd-aafe-8664f19c56ea" providerId="AD" clId="Web-{A9FB8A37-5645-5CA2-AE26-7BFA3B14DB00}" dt="2022-06-16T07:53:12.256" v="1"/>
          <ac:spMkLst>
            <pc:docMk/>
            <pc:sldMk cId="21520760" sldId="296"/>
            <ac:spMk id="2" creationId="{AA96DF45-9F19-0A59-19B2-932259E0F456}"/>
          </ac:spMkLst>
        </pc:spChg>
        <pc:spChg chg="mod">
          <ac:chgData name="Muhammad Syazwan Bin Rusdi" userId="S::muhdsyazwanrusdi@student.usm.my::217e579d-af56-4fbd-aafe-8664f19c56ea" providerId="AD" clId="Web-{A9FB8A37-5645-5CA2-AE26-7BFA3B14DB00}" dt="2022-06-16T08:03:07.362" v="192" actId="20577"/>
          <ac:spMkLst>
            <pc:docMk/>
            <pc:sldMk cId="21520760" sldId="296"/>
            <ac:spMk id="3" creationId="{E5F7C431-8F44-5132-5FCF-FBBFC65659DE}"/>
          </ac:spMkLst>
        </pc:spChg>
        <pc:picChg chg="add mod">
          <ac:chgData name="Muhammad Syazwan Bin Rusdi" userId="S::muhdsyazwanrusdi@student.usm.my::217e579d-af56-4fbd-aafe-8664f19c56ea" providerId="AD" clId="Web-{A9FB8A37-5645-5CA2-AE26-7BFA3B14DB00}" dt="2022-06-16T08:03:10.018" v="193"/>
          <ac:picMkLst>
            <pc:docMk/>
            <pc:sldMk cId="21520760" sldId="296"/>
            <ac:picMk id="4" creationId="{72ED544F-EF0B-6F08-F36A-50F22F9F506B}"/>
          </ac:picMkLst>
        </pc:picChg>
      </pc:sldChg>
    </pc:docChg>
  </pc:docChgLst>
  <pc:docChgLst>
    <pc:chgData name="Guest User" userId="S::urn:spo:anon#f9180c390a27c69c9b7af54737f98d34773fb418b805cb9913db1808004eae3a::" providerId="AD" clId="Web-{8C2DE323-2069-7FB9-5776-377CA8B81BCD}"/>
    <pc:docChg chg="modSld">
      <pc:chgData name="Guest User" userId="S::urn:spo:anon#f9180c390a27c69c9b7af54737f98d34773fb418b805cb9913db1808004eae3a::" providerId="AD" clId="Web-{8C2DE323-2069-7FB9-5776-377CA8B81BCD}" dt="2022-06-20T01:36:08.611" v="0" actId="14100"/>
      <pc:docMkLst>
        <pc:docMk/>
      </pc:docMkLst>
      <pc:sldChg chg="modSp">
        <pc:chgData name="Guest User" userId="S::urn:spo:anon#f9180c390a27c69c9b7af54737f98d34773fb418b805cb9913db1808004eae3a::" providerId="AD" clId="Web-{8C2DE323-2069-7FB9-5776-377CA8B81BCD}" dt="2022-06-20T01:36:08.611" v="0" actId="14100"/>
        <pc:sldMkLst>
          <pc:docMk/>
          <pc:sldMk cId="3446097945" sldId="270"/>
        </pc:sldMkLst>
        <pc:graphicFrameChg chg="mod">
          <ac:chgData name="Guest User" userId="S::urn:spo:anon#f9180c390a27c69c9b7af54737f98d34773fb418b805cb9913db1808004eae3a::" providerId="AD" clId="Web-{8C2DE323-2069-7FB9-5776-377CA8B81BCD}" dt="2022-06-20T01:36:08.611" v="0" actId="14100"/>
          <ac:graphicFrameMkLst>
            <pc:docMk/>
            <pc:sldMk cId="3446097945" sldId="270"/>
            <ac:graphicFrameMk id="5" creationId="{75DED3AC-4D53-2E47-EBF7-06A6C248CFBA}"/>
          </ac:graphicFrameMkLst>
        </pc:graphicFrameChg>
      </pc:sldChg>
    </pc:docChg>
  </pc:docChgLst>
  <pc:docChgLst>
    <pc:chgData name="Muhammad Syazwan Bin Rusdi" userId="S::muhdsyazwanrusdi@student.usm.my::217e579d-af56-4fbd-aafe-8664f19c56ea" providerId="AD" clId="Web-{5CDD4CC5-9436-1E80-1945-C74ECF6BF38A}"/>
    <pc:docChg chg="modSld">
      <pc:chgData name="Muhammad Syazwan Bin Rusdi" userId="S::muhdsyazwanrusdi@student.usm.my::217e579d-af56-4fbd-aafe-8664f19c56ea" providerId="AD" clId="Web-{5CDD4CC5-9436-1E80-1945-C74ECF6BF38A}" dt="2022-06-21T01:45:18.639" v="33" actId="1076"/>
      <pc:docMkLst>
        <pc:docMk/>
      </pc:docMkLst>
      <pc:sldChg chg="addSp delSp modSp">
        <pc:chgData name="Muhammad Syazwan Bin Rusdi" userId="S::muhdsyazwanrusdi@student.usm.my::217e579d-af56-4fbd-aafe-8664f19c56ea" providerId="AD" clId="Web-{5CDD4CC5-9436-1E80-1945-C74ECF6BF38A}" dt="2022-06-21T01:43:21.619" v="5"/>
        <pc:sldMkLst>
          <pc:docMk/>
          <pc:sldMk cId="2143028004" sldId="289"/>
        </pc:sldMkLst>
        <pc:spChg chg="mod">
          <ac:chgData name="Muhammad Syazwan Bin Rusdi" userId="S::muhdsyazwanrusdi@student.usm.my::217e579d-af56-4fbd-aafe-8664f19c56ea" providerId="AD" clId="Web-{5CDD4CC5-9436-1E80-1945-C74ECF6BF38A}" dt="2022-06-21T01:43:21.619" v="5"/>
          <ac:spMkLst>
            <pc:docMk/>
            <pc:sldMk cId="2143028004" sldId="289"/>
            <ac:spMk id="2" creationId="{BE8CB35E-12D0-6814-72D2-E505A3EF7830}"/>
          </ac:spMkLst>
        </pc:spChg>
        <pc:spChg chg="mod">
          <ac:chgData name="Muhammad Syazwan Bin Rusdi" userId="S::muhdsyazwanrusdi@student.usm.my::217e579d-af56-4fbd-aafe-8664f19c56ea" providerId="AD" clId="Web-{5CDD4CC5-9436-1E80-1945-C74ECF6BF38A}" dt="2022-06-21T01:43:21.619" v="5"/>
          <ac:spMkLst>
            <pc:docMk/>
            <pc:sldMk cId="2143028004" sldId="289"/>
            <ac:spMk id="3" creationId="{E8D7A0A0-EA38-EA5B-A40E-1E570746D9BA}"/>
          </ac:spMkLst>
        </pc:spChg>
        <pc:spChg chg="del">
          <ac:chgData name="Muhammad Syazwan Bin Rusdi" userId="S::muhdsyazwanrusdi@student.usm.my::217e579d-af56-4fbd-aafe-8664f19c56ea" providerId="AD" clId="Web-{5CDD4CC5-9436-1E80-1945-C74ECF6BF38A}" dt="2022-06-21T01:43:21.619" v="5"/>
          <ac:spMkLst>
            <pc:docMk/>
            <pc:sldMk cId="2143028004" sldId="289"/>
            <ac:spMk id="20" creationId="{2B97F24A-32CE-4C1C-A50D-3016B394DCFB}"/>
          </ac:spMkLst>
        </pc:spChg>
        <pc:spChg chg="del">
          <ac:chgData name="Muhammad Syazwan Bin Rusdi" userId="S::muhdsyazwanrusdi@student.usm.my::217e579d-af56-4fbd-aafe-8664f19c56ea" providerId="AD" clId="Web-{5CDD4CC5-9436-1E80-1945-C74ECF6BF38A}" dt="2022-06-21T01:43:21.619" v="5"/>
          <ac:spMkLst>
            <pc:docMk/>
            <pc:sldMk cId="2143028004" sldId="289"/>
            <ac:spMk id="21" creationId="{CD8B4F24-440B-49E9-B85D-733523DC064B}"/>
          </ac:spMkLst>
        </pc:spChg>
        <pc:spChg chg="add">
          <ac:chgData name="Muhammad Syazwan Bin Rusdi" userId="S::muhdsyazwanrusdi@student.usm.my::217e579d-af56-4fbd-aafe-8664f19c56ea" providerId="AD" clId="Web-{5CDD4CC5-9436-1E80-1945-C74ECF6BF38A}" dt="2022-06-21T01:43:21.619" v="5"/>
          <ac:spMkLst>
            <pc:docMk/>
            <pc:sldMk cId="2143028004" sldId="289"/>
            <ac:spMk id="26" creationId="{5E39A796-BE83-48B1-B33F-35C4A32AAB57}"/>
          </ac:spMkLst>
        </pc:spChg>
        <pc:spChg chg="add">
          <ac:chgData name="Muhammad Syazwan Bin Rusdi" userId="S::muhdsyazwanrusdi@student.usm.my::217e579d-af56-4fbd-aafe-8664f19c56ea" providerId="AD" clId="Web-{5CDD4CC5-9436-1E80-1945-C74ECF6BF38A}" dt="2022-06-21T01:43:21.619" v="5"/>
          <ac:spMkLst>
            <pc:docMk/>
            <pc:sldMk cId="2143028004" sldId="289"/>
            <ac:spMk id="28" creationId="{72F84B47-E267-4194-8194-831DB7B5547F}"/>
          </ac:spMkLst>
        </pc:spChg>
        <pc:picChg chg="del mod">
          <ac:chgData name="Muhammad Syazwan Bin Rusdi" userId="S::muhdsyazwanrusdi@student.usm.my::217e579d-af56-4fbd-aafe-8664f19c56ea" providerId="AD" clId="Web-{5CDD4CC5-9436-1E80-1945-C74ECF6BF38A}" dt="2022-06-21T01:43:02.947" v="2"/>
          <ac:picMkLst>
            <pc:docMk/>
            <pc:sldMk cId="2143028004" sldId="289"/>
            <ac:picMk id="4" creationId="{E52A2777-BF7B-A9D3-5D0E-4C4005338B30}"/>
          </ac:picMkLst>
        </pc:picChg>
        <pc:picChg chg="add mod">
          <ac:chgData name="Muhammad Syazwan Bin Rusdi" userId="S::muhdsyazwanrusdi@student.usm.my::217e579d-af56-4fbd-aafe-8664f19c56ea" providerId="AD" clId="Web-{5CDD4CC5-9436-1E80-1945-C74ECF6BF38A}" dt="2022-06-21T01:43:21.619" v="5"/>
          <ac:picMkLst>
            <pc:docMk/>
            <pc:sldMk cId="2143028004" sldId="289"/>
            <ac:picMk id="5" creationId="{0BF35CFC-CEDC-1062-CEF1-4C60661E300D}"/>
          </ac:picMkLst>
        </pc:picChg>
      </pc:sldChg>
      <pc:sldChg chg="addSp delSp modSp">
        <pc:chgData name="Muhammad Syazwan Bin Rusdi" userId="S::muhdsyazwanrusdi@student.usm.my::217e579d-af56-4fbd-aafe-8664f19c56ea" providerId="AD" clId="Web-{5CDD4CC5-9436-1E80-1945-C74ECF6BF38A}" dt="2022-06-21T01:44:22.121" v="15" actId="20577"/>
        <pc:sldMkLst>
          <pc:docMk/>
          <pc:sldMk cId="4173464679" sldId="290"/>
        </pc:sldMkLst>
        <pc:spChg chg="mod">
          <ac:chgData name="Muhammad Syazwan Bin Rusdi" userId="S::muhdsyazwanrusdi@student.usm.my::217e579d-af56-4fbd-aafe-8664f19c56ea" providerId="AD" clId="Web-{5CDD4CC5-9436-1E80-1945-C74ECF6BF38A}" dt="2022-06-21T01:44:22.121" v="15" actId="20577"/>
          <ac:spMkLst>
            <pc:docMk/>
            <pc:sldMk cId="4173464679" sldId="290"/>
            <ac:spMk id="3" creationId="{D3AF610A-0C89-B5CD-3B9E-3B771A4545F7}"/>
          </ac:spMkLst>
        </pc:spChg>
        <pc:picChg chg="del">
          <ac:chgData name="Muhammad Syazwan Bin Rusdi" userId="S::muhdsyazwanrusdi@student.usm.my::217e579d-af56-4fbd-aafe-8664f19c56ea" providerId="AD" clId="Web-{5CDD4CC5-9436-1E80-1945-C74ECF6BF38A}" dt="2022-06-21T01:43:31.823" v="6"/>
          <ac:picMkLst>
            <pc:docMk/>
            <pc:sldMk cId="4173464679" sldId="290"/>
            <ac:picMk id="2" creationId="{B59648D0-ED64-F9E4-FAAD-C5F9CD2556D7}"/>
          </ac:picMkLst>
        </pc:picChg>
        <pc:picChg chg="add mod">
          <ac:chgData name="Muhammad Syazwan Bin Rusdi" userId="S::muhdsyazwanrusdi@student.usm.my::217e579d-af56-4fbd-aafe-8664f19c56ea" providerId="AD" clId="Web-{5CDD4CC5-9436-1E80-1945-C74ECF6BF38A}" dt="2022-06-21T01:44:00.183" v="12" actId="1076"/>
          <ac:picMkLst>
            <pc:docMk/>
            <pc:sldMk cId="4173464679" sldId="290"/>
            <ac:picMk id="4" creationId="{64F701C8-E1FD-60A6-BA36-563D7C57BC54}"/>
          </ac:picMkLst>
        </pc:picChg>
      </pc:sldChg>
      <pc:sldChg chg="addSp delSp modSp">
        <pc:chgData name="Muhammad Syazwan Bin Rusdi" userId="S::muhdsyazwanrusdi@student.usm.my::217e579d-af56-4fbd-aafe-8664f19c56ea" providerId="AD" clId="Web-{5CDD4CC5-9436-1E80-1945-C74ECF6BF38A}" dt="2022-06-21T01:45:18.639" v="33" actId="1076"/>
        <pc:sldMkLst>
          <pc:docMk/>
          <pc:sldMk cId="2735004766" sldId="291"/>
        </pc:sldMkLst>
        <pc:spChg chg="mod">
          <ac:chgData name="Muhammad Syazwan Bin Rusdi" userId="S::muhdsyazwanrusdi@student.usm.my::217e579d-af56-4fbd-aafe-8664f19c56ea" providerId="AD" clId="Web-{5CDD4CC5-9436-1E80-1945-C74ECF6BF38A}" dt="2022-06-21T01:44:57.248" v="27" actId="20577"/>
          <ac:spMkLst>
            <pc:docMk/>
            <pc:sldMk cId="2735004766" sldId="291"/>
            <ac:spMk id="3" creationId="{25FEB3D6-AA69-2587-7AE4-9FCD0004C13E}"/>
          </ac:spMkLst>
        </pc:spChg>
        <pc:picChg chg="del">
          <ac:chgData name="Muhammad Syazwan Bin Rusdi" userId="S::muhdsyazwanrusdi@student.usm.my::217e579d-af56-4fbd-aafe-8664f19c56ea" providerId="AD" clId="Web-{5CDD4CC5-9436-1E80-1945-C74ECF6BF38A}" dt="2022-06-21T01:44:57.966" v="28"/>
          <ac:picMkLst>
            <pc:docMk/>
            <pc:sldMk cId="2735004766" sldId="291"/>
            <ac:picMk id="2" creationId="{0A9D31FE-4575-EFED-A4C7-693BB0E8FCF7}"/>
          </ac:picMkLst>
        </pc:picChg>
        <pc:picChg chg="add mod">
          <ac:chgData name="Muhammad Syazwan Bin Rusdi" userId="S::muhdsyazwanrusdi@student.usm.my::217e579d-af56-4fbd-aafe-8664f19c56ea" providerId="AD" clId="Web-{5CDD4CC5-9436-1E80-1945-C74ECF6BF38A}" dt="2022-06-21T01:45:18.639" v="33" actId="1076"/>
          <ac:picMkLst>
            <pc:docMk/>
            <pc:sldMk cId="2735004766" sldId="291"/>
            <ac:picMk id="4" creationId="{DCDACC23-B34C-7170-8698-36B22CB8A140}"/>
          </ac:picMkLst>
        </pc:picChg>
      </pc:sldChg>
    </pc:docChg>
  </pc:docChgLst>
  <pc:docChgLst>
    <pc:chgData name="Guest User" userId="S::urn:spo:anon#f9180c390a27c69c9b7af54737f98d34773fb418b805cb9913db1808004eae3a::" providerId="AD" clId="Web-{DB5EA7A6-41B4-2197-2ADC-7685FDE4D093}"/>
    <pc:docChg chg="modSld">
      <pc:chgData name="Guest User" userId="S::urn:spo:anon#f9180c390a27c69c9b7af54737f98d34773fb418b805cb9913db1808004eae3a::" providerId="AD" clId="Web-{DB5EA7A6-41B4-2197-2ADC-7685FDE4D093}" dt="2022-06-21T07:15:45.518" v="24" actId="1076"/>
      <pc:docMkLst>
        <pc:docMk/>
      </pc:docMkLst>
      <pc:sldChg chg="modSp">
        <pc:chgData name="Guest User" userId="S::urn:spo:anon#f9180c390a27c69c9b7af54737f98d34773fb418b805cb9913db1808004eae3a::" providerId="AD" clId="Web-{DB5EA7A6-41B4-2197-2ADC-7685FDE4D093}" dt="2022-06-21T06:54:10.567" v="19" actId="20577"/>
        <pc:sldMkLst>
          <pc:docMk/>
          <pc:sldMk cId="9677033" sldId="271"/>
        </pc:sldMkLst>
        <pc:graphicFrameChg chg="modGraphic">
          <ac:chgData name="Guest User" userId="S::urn:spo:anon#f9180c390a27c69c9b7af54737f98d34773fb418b805cb9913db1808004eae3a::" providerId="AD" clId="Web-{DB5EA7A6-41B4-2197-2ADC-7685FDE4D093}" dt="2022-06-21T06:54:10.567" v="19" actId="20577"/>
          <ac:graphicFrameMkLst>
            <pc:docMk/>
            <pc:sldMk cId="9677033" sldId="271"/>
            <ac:graphicFrameMk id="4" creationId="{6375F06D-59DB-3112-3B56-D9B6DD5E636D}"/>
          </ac:graphicFrameMkLst>
        </pc:graphicFrameChg>
      </pc:sldChg>
      <pc:sldChg chg="addSp delSp modSp mod setBg addAnim delAnim setClrOvrMap">
        <pc:chgData name="Guest User" userId="S::urn:spo:anon#f9180c390a27c69c9b7af54737f98d34773fb418b805cb9913db1808004eae3a::" providerId="AD" clId="Web-{DB5EA7A6-41B4-2197-2ADC-7685FDE4D093}" dt="2022-06-21T06:55:00.209" v="22" actId="14100"/>
        <pc:sldMkLst>
          <pc:docMk/>
          <pc:sldMk cId="3381396100" sldId="272"/>
        </pc:sldMkLst>
        <pc:spChg chg="mod">
          <ac:chgData name="Guest User" userId="S::urn:spo:anon#f9180c390a27c69c9b7af54737f98d34773fb418b805cb9913db1808004eae3a::" providerId="AD" clId="Web-{DB5EA7A6-41B4-2197-2ADC-7685FDE4D093}" dt="2022-06-21T06:52:11.422" v="10"/>
          <ac:spMkLst>
            <pc:docMk/>
            <pc:sldMk cId="3381396100" sldId="272"/>
            <ac:spMk id="2" creationId="{04B94414-8FAF-2DEE-6776-8E378960289E}"/>
          </ac:spMkLst>
        </pc:spChg>
        <pc:spChg chg="mod">
          <ac:chgData name="Guest User" userId="S::urn:spo:anon#f9180c390a27c69c9b7af54737f98d34773fb418b805cb9913db1808004eae3a::" providerId="AD" clId="Web-{DB5EA7A6-41B4-2197-2ADC-7685FDE4D093}" dt="2022-06-21T06:55:00.209" v="22" actId="14100"/>
          <ac:spMkLst>
            <pc:docMk/>
            <pc:sldMk cId="3381396100" sldId="272"/>
            <ac:spMk id="3" creationId="{6AE5EFD9-3384-8A62-DC5D-198120DEB58D}"/>
          </ac:spMkLst>
        </pc:spChg>
        <pc:spChg chg="add del">
          <ac:chgData name="Guest User" userId="S::urn:spo:anon#f9180c390a27c69c9b7af54737f98d34773fb418b805cb9913db1808004eae3a::" providerId="AD" clId="Web-{DB5EA7A6-41B4-2197-2ADC-7685FDE4D093}" dt="2022-06-21T06:51:54.718" v="7"/>
          <ac:spMkLst>
            <pc:docMk/>
            <pc:sldMk cId="3381396100" sldId="272"/>
            <ac:spMk id="11" creationId="{F13C74B1-5B17-4795-BED0-7140497B445A}"/>
          </ac:spMkLst>
        </pc:spChg>
        <pc:spChg chg="add del">
          <ac:chgData name="Guest User" userId="S::urn:spo:anon#f9180c390a27c69c9b7af54737f98d34773fb418b805cb9913db1808004eae3a::" providerId="AD" clId="Web-{DB5EA7A6-41B4-2197-2ADC-7685FDE4D093}" dt="2022-06-21T06:51:54.718" v="7"/>
          <ac:spMkLst>
            <pc:docMk/>
            <pc:sldMk cId="3381396100" sldId="272"/>
            <ac:spMk id="13" creationId="{D4974D33-8DC5-464E-8C6D-BE58F0669C17}"/>
          </ac:spMkLst>
        </pc:spChg>
        <pc:spChg chg="add del">
          <ac:chgData name="Guest User" userId="S::urn:spo:anon#f9180c390a27c69c9b7af54737f98d34773fb418b805cb9913db1808004eae3a::" providerId="AD" clId="Web-{DB5EA7A6-41B4-2197-2ADC-7685FDE4D093}" dt="2022-06-21T06:52:11.406" v="9"/>
          <ac:spMkLst>
            <pc:docMk/>
            <pc:sldMk cId="3381396100" sldId="272"/>
            <ac:spMk id="15" creationId="{E49CC64F-7275-4E33-961B-0C5CDC439875}"/>
          </ac:spMkLst>
        </pc:spChg>
        <pc:spChg chg="add">
          <ac:chgData name="Guest User" userId="S::urn:spo:anon#f9180c390a27c69c9b7af54737f98d34773fb418b805cb9913db1808004eae3a::" providerId="AD" clId="Web-{DB5EA7A6-41B4-2197-2ADC-7685FDE4D093}" dt="2022-06-21T06:52:11.422" v="10"/>
          <ac:spMkLst>
            <pc:docMk/>
            <pc:sldMk cId="3381396100" sldId="272"/>
            <ac:spMk id="17" creationId="{F13C74B1-5B17-4795-BED0-7140497B445A}"/>
          </ac:spMkLst>
        </pc:spChg>
        <pc:spChg chg="add">
          <ac:chgData name="Guest User" userId="S::urn:spo:anon#f9180c390a27c69c9b7af54737f98d34773fb418b805cb9913db1808004eae3a::" providerId="AD" clId="Web-{DB5EA7A6-41B4-2197-2ADC-7685FDE4D093}" dt="2022-06-21T06:52:11.422" v="10"/>
          <ac:spMkLst>
            <pc:docMk/>
            <pc:sldMk cId="3381396100" sldId="272"/>
            <ac:spMk id="18" creationId="{D4974D33-8DC5-464E-8C6D-BE58F0669C17}"/>
          </ac:spMkLst>
        </pc:spChg>
        <pc:picChg chg="del">
          <ac:chgData name="Guest User" userId="S::urn:spo:anon#f9180c390a27c69c9b7af54737f98d34773fb418b805cb9913db1808004eae3a::" providerId="AD" clId="Web-{DB5EA7A6-41B4-2197-2ADC-7685FDE4D093}" dt="2022-06-21T06:51:28.546" v="1"/>
          <ac:picMkLst>
            <pc:docMk/>
            <pc:sldMk cId="3381396100" sldId="272"/>
            <ac:picMk id="5" creationId="{B3D6ED75-7074-9170-4D3B-F4B99B5CDF9C}"/>
          </ac:picMkLst>
        </pc:picChg>
        <pc:picChg chg="add mod">
          <ac:chgData name="Guest User" userId="S::urn:spo:anon#f9180c390a27c69c9b7af54737f98d34773fb418b805cb9913db1808004eae3a::" providerId="AD" clId="Web-{DB5EA7A6-41B4-2197-2ADC-7685FDE4D093}" dt="2022-06-21T06:52:11.422" v="10"/>
          <ac:picMkLst>
            <pc:docMk/>
            <pc:sldMk cId="3381396100" sldId="272"/>
            <ac:picMk id="6" creationId="{65EA95BB-15E4-D215-9ABD-DB51ED86E476}"/>
          </ac:picMkLst>
        </pc:picChg>
      </pc:sldChg>
      <pc:sldChg chg="modSp">
        <pc:chgData name="Guest User" userId="S::urn:spo:anon#f9180c390a27c69c9b7af54737f98d34773fb418b805cb9913db1808004eae3a::" providerId="AD" clId="Web-{DB5EA7A6-41B4-2197-2ADC-7685FDE4D093}" dt="2022-06-21T07:15:45.518" v="24" actId="1076"/>
        <pc:sldMkLst>
          <pc:docMk/>
          <pc:sldMk cId="2507014667" sldId="273"/>
        </pc:sldMkLst>
        <pc:picChg chg="mod">
          <ac:chgData name="Guest User" userId="S::urn:spo:anon#f9180c390a27c69c9b7af54737f98d34773fb418b805cb9913db1808004eae3a::" providerId="AD" clId="Web-{DB5EA7A6-41B4-2197-2ADC-7685FDE4D093}" dt="2022-06-21T07:15:45.518" v="24" actId="1076"/>
          <ac:picMkLst>
            <pc:docMk/>
            <pc:sldMk cId="2507014667" sldId="273"/>
            <ac:picMk id="17" creationId="{0DD11345-1D18-96EF-4922-AC25C690C886}"/>
          </ac:picMkLst>
        </pc:picChg>
      </pc:sldChg>
    </pc:docChg>
  </pc:docChgLst>
  <pc:docChgLst>
    <pc:chgData name="Guest User" userId="S::urn:spo:anon#f9180c390a27c69c9b7af54737f98d34773fb418b805cb9913db1808004eae3a::" providerId="AD" clId="Web-{040B3842-B82D-0861-385F-588C4A9E7323}"/>
    <pc:docChg chg="addSld delSld modSld">
      <pc:chgData name="Guest User" userId="S::urn:spo:anon#f9180c390a27c69c9b7af54737f98d34773fb418b805cb9913db1808004eae3a::" providerId="AD" clId="Web-{040B3842-B82D-0861-385F-588C4A9E7323}" dt="2022-06-21T03:16:50.178" v="17" actId="20577"/>
      <pc:docMkLst>
        <pc:docMk/>
      </pc:docMkLst>
      <pc:sldChg chg="modSp">
        <pc:chgData name="Guest User" userId="S::urn:spo:anon#f9180c390a27c69c9b7af54737f98d34773fb418b805cb9913db1808004eae3a::" providerId="AD" clId="Web-{040B3842-B82D-0861-385F-588C4A9E7323}" dt="2022-06-21T03:16:50.178" v="17" actId="20577"/>
        <pc:sldMkLst>
          <pc:docMk/>
          <pc:sldMk cId="9677033" sldId="271"/>
        </pc:sldMkLst>
        <pc:graphicFrameChg chg="mod modGraphic">
          <ac:chgData name="Guest User" userId="S::urn:spo:anon#f9180c390a27c69c9b7af54737f98d34773fb418b805cb9913db1808004eae3a::" providerId="AD" clId="Web-{040B3842-B82D-0861-385F-588C4A9E7323}" dt="2022-06-21T03:16:50.178" v="17" actId="20577"/>
          <ac:graphicFrameMkLst>
            <pc:docMk/>
            <pc:sldMk cId="9677033" sldId="271"/>
            <ac:graphicFrameMk id="4" creationId="{6375F06D-59DB-3112-3B56-D9B6DD5E636D}"/>
          </ac:graphicFrameMkLst>
        </pc:graphicFrameChg>
      </pc:sldChg>
      <pc:sldChg chg="addSp delSp modSp del">
        <pc:chgData name="Guest User" userId="S::urn:spo:anon#f9180c390a27c69c9b7af54737f98d34773fb418b805cb9913db1808004eae3a::" providerId="AD" clId="Web-{040B3842-B82D-0861-385F-588C4A9E7323}" dt="2022-06-21T03:00:10.042" v="2"/>
        <pc:sldMkLst>
          <pc:docMk/>
          <pc:sldMk cId="3615699737" sldId="311"/>
        </pc:sldMkLst>
        <pc:spChg chg="del">
          <ac:chgData name="Guest User" userId="S::urn:spo:anon#f9180c390a27c69c9b7af54737f98d34773fb418b805cb9913db1808004eae3a::" providerId="AD" clId="Web-{040B3842-B82D-0861-385F-588C4A9E7323}" dt="2022-06-21T02:59:25.165" v="0"/>
          <ac:spMkLst>
            <pc:docMk/>
            <pc:sldMk cId="3615699737" sldId="311"/>
            <ac:spMk id="3" creationId="{09DF3275-7216-7594-6F73-FE6530D8B40E}"/>
          </ac:spMkLst>
        </pc:spChg>
        <pc:picChg chg="add mod ord">
          <ac:chgData name="Guest User" userId="S::urn:spo:anon#f9180c390a27c69c9b7af54737f98d34773fb418b805cb9913db1808004eae3a::" providerId="AD" clId="Web-{040B3842-B82D-0861-385F-588C4A9E7323}" dt="2022-06-21T02:59:38.510" v="1" actId="14100"/>
          <ac:picMkLst>
            <pc:docMk/>
            <pc:sldMk cId="3615699737" sldId="311"/>
            <ac:picMk id="4" creationId="{2251910C-F090-75D6-BB5C-E9481C771AB2}"/>
          </ac:picMkLst>
        </pc:picChg>
      </pc:sldChg>
      <pc:sldChg chg="new">
        <pc:chgData name="Guest User" userId="S::urn:spo:anon#f9180c390a27c69c9b7af54737f98d34773fb418b805cb9913db1808004eae3a::" providerId="AD" clId="Web-{040B3842-B82D-0861-385F-588C4A9E7323}" dt="2022-06-21T03:00:16.636" v="3"/>
        <pc:sldMkLst>
          <pc:docMk/>
          <pc:sldMk cId="740382994" sldId="347"/>
        </pc:sldMkLst>
      </pc:sldChg>
    </pc:docChg>
  </pc:docChgLst>
  <pc:docChgLst>
    <pc:chgData name="Guest User" userId="S::urn:spo:anon#f9180c390a27c69c9b7af54737f98d34773fb418b805cb9913db1808004eae3a::" providerId="AD" clId="Web-{D14E66F5-D035-4B97-AE95-379FF377DD66}"/>
    <pc:docChg chg="addSld delSld modSld addMainMaster">
      <pc:chgData name="Guest User" userId="S::urn:spo:anon#f9180c390a27c69c9b7af54737f98d34773fb418b805cb9913db1808004eae3a::" providerId="AD" clId="Web-{D14E66F5-D035-4B97-AE95-379FF377DD66}" dt="2022-06-15T03:29:08.421" v="78"/>
      <pc:docMkLst>
        <pc:docMk/>
      </pc:docMkLst>
      <pc:sldChg chg="addSp modSp">
        <pc:chgData name="Guest User" userId="S::urn:spo:anon#f9180c390a27c69c9b7af54737f98d34773fb418b805cb9913db1808004eae3a::" providerId="AD" clId="Web-{D14E66F5-D035-4B97-AE95-379FF377DD66}" dt="2022-06-15T03:16:37.901" v="6"/>
        <pc:sldMkLst>
          <pc:docMk/>
          <pc:sldMk cId="109857222" sldId="256"/>
        </pc:sldMkLst>
        <pc:spChg chg="add mod">
          <ac:chgData name="Guest User" userId="S::urn:spo:anon#f9180c390a27c69c9b7af54737f98d34773fb418b805cb9913db1808004eae3a::" providerId="AD" clId="Web-{D14E66F5-D035-4B97-AE95-379FF377DD66}" dt="2022-06-15T03:16:37.901" v="6"/>
          <ac:spMkLst>
            <pc:docMk/>
            <pc:sldMk cId="109857222" sldId="256"/>
            <ac:spMk id="4" creationId="{F01B2960-40D5-EEC9-1242-A557467CFB21}"/>
          </ac:spMkLst>
        </pc:spChg>
      </pc:sldChg>
      <pc:sldChg chg="addSp modSp new del">
        <pc:chgData name="Guest User" userId="S::urn:spo:anon#f9180c390a27c69c9b7af54737f98d34773fb418b805cb9913db1808004eae3a::" providerId="AD" clId="Web-{D14E66F5-D035-4B97-AE95-379FF377DD66}" dt="2022-06-15T03:20:06.298" v="26"/>
        <pc:sldMkLst>
          <pc:docMk/>
          <pc:sldMk cId="3733823517" sldId="257"/>
        </pc:sldMkLst>
        <pc:spChg chg="add mod">
          <ac:chgData name="Guest User" userId="S::urn:spo:anon#f9180c390a27c69c9b7af54737f98d34773fb418b805cb9913db1808004eae3a::" providerId="AD" clId="Web-{D14E66F5-D035-4B97-AE95-379FF377DD66}" dt="2022-06-15T03:14:58.508" v="2"/>
          <ac:spMkLst>
            <pc:docMk/>
            <pc:sldMk cId="3733823517" sldId="257"/>
            <ac:spMk id="4" creationId="{E13295EA-F3CF-41F6-06B9-A1DA45E3E44C}"/>
          </ac:spMkLst>
        </pc:spChg>
        <pc:spChg chg="add mod">
          <ac:chgData name="Guest User" userId="S::urn:spo:anon#f9180c390a27c69c9b7af54737f98d34773fb418b805cb9913db1808004eae3a::" providerId="AD" clId="Web-{D14E66F5-D035-4B97-AE95-379FF377DD66}" dt="2022-06-15T03:15:17.149" v="4"/>
          <ac:spMkLst>
            <pc:docMk/>
            <pc:sldMk cId="3733823517" sldId="257"/>
            <ac:spMk id="5" creationId="{F52F6E82-2F9C-F83A-28FD-0FC12E5D8C2B}"/>
          </ac:spMkLst>
        </pc:spChg>
        <pc:spChg chg="add mod">
          <ac:chgData name="Guest User" userId="S::urn:spo:anon#f9180c390a27c69c9b7af54737f98d34773fb418b805cb9913db1808004eae3a::" providerId="AD" clId="Web-{D14E66F5-D035-4B97-AE95-379FF377DD66}" dt="2022-06-15T03:16:46.074" v="8"/>
          <ac:spMkLst>
            <pc:docMk/>
            <pc:sldMk cId="3733823517" sldId="257"/>
            <ac:spMk id="6" creationId="{57D7690E-D21D-8041-A244-465A22A9FF7C}"/>
          </ac:spMkLst>
        </pc:spChg>
      </pc:sldChg>
      <pc:sldChg chg="modSp add">
        <pc:chgData name="Guest User" userId="S::urn:spo:anon#f9180c390a27c69c9b7af54737f98d34773fb418b805cb9913db1808004eae3a::" providerId="AD" clId="Web-{D14E66F5-D035-4B97-AE95-379FF377DD66}" dt="2022-06-15T03:22:42.317" v="77"/>
        <pc:sldMkLst>
          <pc:docMk/>
          <pc:sldMk cId="2782303717" sldId="258"/>
        </pc:sldMkLst>
        <pc:graphicFrameChg chg="mod modGraphic">
          <ac:chgData name="Guest User" userId="S::urn:spo:anon#f9180c390a27c69c9b7af54737f98d34773fb418b805cb9913db1808004eae3a::" providerId="AD" clId="Web-{D14E66F5-D035-4B97-AE95-379FF377DD66}" dt="2022-06-15T03:22:42.317" v="77"/>
          <ac:graphicFrameMkLst>
            <pc:docMk/>
            <pc:sldMk cId="2782303717" sldId="258"/>
            <ac:graphicFrameMk id="4" creationId="{E2C5106D-80D8-A5E0-2EB5-616C7D24814B}"/>
          </ac:graphicFrameMkLst>
        </pc:graphicFrameChg>
      </pc:sldChg>
      <pc:sldChg chg="modSp add">
        <pc:chgData name="Guest User" userId="S::urn:spo:anon#f9180c390a27c69c9b7af54737f98d34773fb418b805cb9913db1808004eae3a::" providerId="AD" clId="Web-{D14E66F5-D035-4B97-AE95-379FF377DD66}" dt="2022-06-15T03:21:28.769" v="41" actId="20577"/>
        <pc:sldMkLst>
          <pc:docMk/>
          <pc:sldMk cId="3771209441" sldId="259"/>
        </pc:sldMkLst>
        <pc:spChg chg="mod">
          <ac:chgData name="Guest User" userId="S::urn:spo:anon#f9180c390a27c69c9b7af54737f98d34773fb418b805cb9913db1808004eae3a::" providerId="AD" clId="Web-{D14E66F5-D035-4B97-AE95-379FF377DD66}" dt="2022-06-15T03:21:28.769" v="41" actId="20577"/>
          <ac:spMkLst>
            <pc:docMk/>
            <pc:sldMk cId="3771209441" sldId="259"/>
            <ac:spMk id="3" creationId="{0695BA62-EC35-26DF-E9BD-028EAACD36D2}"/>
          </ac:spMkLst>
        </pc:spChg>
      </pc:sldChg>
      <pc:sldChg chg="add">
        <pc:chgData name="Guest User" userId="S::urn:spo:anon#f9180c390a27c69c9b7af54737f98d34773fb418b805cb9913db1808004eae3a::" providerId="AD" clId="Web-{D14E66F5-D035-4B97-AE95-379FF377DD66}" dt="2022-06-15T03:19:40.250" v="11"/>
        <pc:sldMkLst>
          <pc:docMk/>
          <pc:sldMk cId="3408843361" sldId="260"/>
        </pc:sldMkLst>
      </pc:sldChg>
      <pc:sldChg chg="add">
        <pc:chgData name="Guest User" userId="S::urn:spo:anon#f9180c390a27c69c9b7af54737f98d34773fb418b805cb9913db1808004eae3a::" providerId="AD" clId="Web-{D14E66F5-D035-4B97-AE95-379FF377DD66}" dt="2022-06-15T03:19:40.297" v="12"/>
        <pc:sldMkLst>
          <pc:docMk/>
          <pc:sldMk cId="673511486" sldId="261"/>
        </pc:sldMkLst>
      </pc:sldChg>
      <pc:sldChg chg="add">
        <pc:chgData name="Guest User" userId="S::urn:spo:anon#f9180c390a27c69c9b7af54737f98d34773fb418b805cb9913db1808004eae3a::" providerId="AD" clId="Web-{D14E66F5-D035-4B97-AE95-379FF377DD66}" dt="2022-06-15T03:19:40.344" v="13"/>
        <pc:sldMkLst>
          <pc:docMk/>
          <pc:sldMk cId="79711890" sldId="262"/>
        </pc:sldMkLst>
      </pc:sldChg>
      <pc:sldChg chg="add">
        <pc:chgData name="Guest User" userId="S::urn:spo:anon#f9180c390a27c69c9b7af54737f98d34773fb418b805cb9913db1808004eae3a::" providerId="AD" clId="Web-{D14E66F5-D035-4B97-AE95-379FF377DD66}" dt="2022-06-15T03:19:40.391" v="14"/>
        <pc:sldMkLst>
          <pc:docMk/>
          <pc:sldMk cId="3833168658" sldId="263"/>
        </pc:sldMkLst>
      </pc:sldChg>
      <pc:sldChg chg="add">
        <pc:chgData name="Guest User" userId="S::urn:spo:anon#f9180c390a27c69c9b7af54737f98d34773fb418b805cb9913db1808004eae3a::" providerId="AD" clId="Web-{D14E66F5-D035-4B97-AE95-379FF377DD66}" dt="2022-06-15T03:19:40.438" v="15"/>
        <pc:sldMkLst>
          <pc:docMk/>
          <pc:sldMk cId="1166272580" sldId="264"/>
        </pc:sldMkLst>
      </pc:sldChg>
      <pc:sldChg chg="add">
        <pc:chgData name="Guest User" userId="S::urn:spo:anon#f9180c390a27c69c9b7af54737f98d34773fb418b805cb9913db1808004eae3a::" providerId="AD" clId="Web-{D14E66F5-D035-4B97-AE95-379FF377DD66}" dt="2022-06-15T03:19:40.484" v="16"/>
        <pc:sldMkLst>
          <pc:docMk/>
          <pc:sldMk cId="3712609454" sldId="265"/>
        </pc:sldMkLst>
      </pc:sldChg>
      <pc:sldChg chg="add">
        <pc:chgData name="Guest User" userId="S::urn:spo:anon#f9180c390a27c69c9b7af54737f98d34773fb418b805cb9913db1808004eae3a::" providerId="AD" clId="Web-{D14E66F5-D035-4B97-AE95-379FF377DD66}" dt="2022-06-15T03:19:40.547" v="17"/>
        <pc:sldMkLst>
          <pc:docMk/>
          <pc:sldMk cId="3304181623" sldId="266"/>
        </pc:sldMkLst>
      </pc:sldChg>
      <pc:sldChg chg="add">
        <pc:chgData name="Guest User" userId="S::urn:spo:anon#f9180c390a27c69c9b7af54737f98d34773fb418b805cb9913db1808004eae3a::" providerId="AD" clId="Web-{D14E66F5-D035-4B97-AE95-379FF377DD66}" dt="2022-06-15T03:19:40.656" v="18"/>
        <pc:sldMkLst>
          <pc:docMk/>
          <pc:sldMk cId="2577944897" sldId="267"/>
        </pc:sldMkLst>
      </pc:sldChg>
      <pc:sldChg chg="add">
        <pc:chgData name="Guest User" userId="S::urn:spo:anon#f9180c390a27c69c9b7af54737f98d34773fb418b805cb9913db1808004eae3a::" providerId="AD" clId="Web-{D14E66F5-D035-4B97-AE95-379FF377DD66}" dt="2022-06-15T03:19:40.766" v="19"/>
        <pc:sldMkLst>
          <pc:docMk/>
          <pc:sldMk cId="4266160606" sldId="268"/>
        </pc:sldMkLst>
      </pc:sldChg>
      <pc:sldChg chg="add">
        <pc:chgData name="Guest User" userId="S::urn:spo:anon#f9180c390a27c69c9b7af54737f98d34773fb418b805cb9913db1808004eae3a::" providerId="AD" clId="Web-{D14E66F5-D035-4B97-AE95-379FF377DD66}" dt="2022-06-15T03:19:40.781" v="20"/>
        <pc:sldMkLst>
          <pc:docMk/>
          <pc:sldMk cId="3477575624" sldId="269"/>
        </pc:sldMkLst>
      </pc:sldChg>
      <pc:sldChg chg="add">
        <pc:chgData name="Guest User" userId="S::urn:spo:anon#f9180c390a27c69c9b7af54737f98d34773fb418b805cb9913db1808004eae3a::" providerId="AD" clId="Web-{D14E66F5-D035-4B97-AE95-379FF377DD66}" dt="2022-06-15T03:19:40.859" v="21"/>
        <pc:sldMkLst>
          <pc:docMk/>
          <pc:sldMk cId="3446097945" sldId="270"/>
        </pc:sldMkLst>
      </pc:sldChg>
      <pc:sldChg chg="add">
        <pc:chgData name="Guest User" userId="S::urn:spo:anon#f9180c390a27c69c9b7af54737f98d34773fb418b805cb9913db1808004eae3a::" providerId="AD" clId="Web-{D14E66F5-D035-4B97-AE95-379FF377DD66}" dt="2022-06-15T03:19:40.938" v="22"/>
        <pc:sldMkLst>
          <pc:docMk/>
          <pc:sldMk cId="9677033" sldId="271"/>
        </pc:sldMkLst>
      </pc:sldChg>
      <pc:sldChg chg="add">
        <pc:chgData name="Guest User" userId="S::urn:spo:anon#f9180c390a27c69c9b7af54737f98d34773fb418b805cb9913db1808004eae3a::" providerId="AD" clId="Web-{D14E66F5-D035-4B97-AE95-379FF377DD66}" dt="2022-06-15T03:19:40.953" v="23"/>
        <pc:sldMkLst>
          <pc:docMk/>
          <pc:sldMk cId="3381396100" sldId="272"/>
        </pc:sldMkLst>
      </pc:sldChg>
      <pc:sldChg chg="add">
        <pc:chgData name="Guest User" userId="S::urn:spo:anon#f9180c390a27c69c9b7af54737f98d34773fb418b805cb9913db1808004eae3a::" providerId="AD" clId="Web-{D14E66F5-D035-4B97-AE95-379FF377DD66}" dt="2022-06-15T03:19:40.984" v="24"/>
        <pc:sldMkLst>
          <pc:docMk/>
          <pc:sldMk cId="2507014667" sldId="273"/>
        </pc:sldMkLst>
      </pc:sldChg>
      <pc:sldChg chg="add">
        <pc:chgData name="Guest User" userId="S::urn:spo:anon#f9180c390a27c69c9b7af54737f98d34773fb418b805cb9913db1808004eae3a::" providerId="AD" clId="Web-{D14E66F5-D035-4B97-AE95-379FF377DD66}" dt="2022-06-15T03:19:41" v="25"/>
        <pc:sldMkLst>
          <pc:docMk/>
          <pc:sldMk cId="4148308579" sldId="274"/>
        </pc:sldMkLst>
      </pc:sldChg>
      <pc:sldChg chg="new">
        <pc:chgData name="Guest User" userId="S::urn:spo:anon#f9180c390a27c69c9b7af54737f98d34773fb418b805cb9913db1808004eae3a::" providerId="AD" clId="Web-{D14E66F5-D035-4B97-AE95-379FF377DD66}" dt="2022-06-15T03:29:08.421" v="78"/>
        <pc:sldMkLst>
          <pc:docMk/>
          <pc:sldMk cId="3582589407" sldId="275"/>
        </pc:sldMkLst>
      </pc:sldChg>
      <pc:sldMasterChg chg="add addSldLayout">
        <pc:chgData name="Guest User" userId="S::urn:spo:anon#f9180c390a27c69c9b7af54737f98d34773fb418b805cb9913db1808004eae3a::" providerId="AD" clId="Web-{D14E66F5-D035-4B97-AE95-379FF377DD66}" dt="2022-06-15T03:19:40.109" v="9"/>
        <pc:sldMasterMkLst>
          <pc:docMk/>
          <pc:sldMasterMk cId="261252687" sldId="2147483678"/>
        </pc:sldMasterMkLst>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1966556993" sldId="2147483679"/>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53852605" sldId="2147483680"/>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544254206" sldId="2147483681"/>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1140870173" sldId="2147483682"/>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778038588" sldId="2147483683"/>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583844538" sldId="2147483684"/>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800316164" sldId="2147483685"/>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640239598" sldId="2147483686"/>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766443759" sldId="2147483687"/>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811741199" sldId="2147483688"/>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017932806" sldId="2147483689"/>
          </pc:sldLayoutMkLst>
        </pc:sldLayoutChg>
      </pc:sldMasterChg>
    </pc:docChg>
  </pc:docChgLst>
  <pc:docChgLst>
    <pc:chgData name="Muhammad Syazwan Bin Rusdi" userId="S::muhdsyazwanrusdi@student.usm.my::217e579d-af56-4fbd-aafe-8664f19c56ea" providerId="AD" clId="Web-{7CBCA6D9-B7BA-F974-4296-C713B4F039E4}"/>
    <pc:docChg chg="modSld">
      <pc:chgData name="Muhammad Syazwan Bin Rusdi" userId="S::muhdsyazwanrusdi@student.usm.my::217e579d-af56-4fbd-aafe-8664f19c56ea" providerId="AD" clId="Web-{7CBCA6D9-B7BA-F974-4296-C713B4F039E4}" dt="2022-06-21T01:42:37.564" v="11" actId="14100"/>
      <pc:docMkLst>
        <pc:docMk/>
      </pc:docMkLst>
      <pc:sldChg chg="addSp delSp modSp">
        <pc:chgData name="Muhammad Syazwan Bin Rusdi" userId="S::muhdsyazwanrusdi@student.usm.my::217e579d-af56-4fbd-aafe-8664f19c56ea" providerId="AD" clId="Web-{7CBCA6D9-B7BA-F974-4296-C713B4F039E4}" dt="2022-06-21T01:42:37.564" v="11" actId="14100"/>
        <pc:sldMkLst>
          <pc:docMk/>
          <pc:sldMk cId="2143028004" sldId="289"/>
        </pc:sldMkLst>
        <pc:spChg chg="mod">
          <ac:chgData name="Muhammad Syazwan Bin Rusdi" userId="S::muhdsyazwanrusdi@student.usm.my::217e579d-af56-4fbd-aafe-8664f19c56ea" providerId="AD" clId="Web-{7CBCA6D9-B7BA-F974-4296-C713B4F039E4}" dt="2022-06-21T01:42:30.407" v="8" actId="20577"/>
          <ac:spMkLst>
            <pc:docMk/>
            <pc:sldMk cId="2143028004" sldId="289"/>
            <ac:spMk id="3" creationId="{E8D7A0A0-EA38-EA5B-A40E-1E570746D9BA}"/>
          </ac:spMkLst>
        </pc:spChg>
        <pc:picChg chg="add mod">
          <ac:chgData name="Muhammad Syazwan Bin Rusdi" userId="S::muhdsyazwanrusdi@student.usm.my::217e579d-af56-4fbd-aafe-8664f19c56ea" providerId="AD" clId="Web-{7CBCA6D9-B7BA-F974-4296-C713B4F039E4}" dt="2022-06-21T01:42:37.564" v="11" actId="14100"/>
          <ac:picMkLst>
            <pc:docMk/>
            <pc:sldMk cId="2143028004" sldId="289"/>
            <ac:picMk id="4" creationId="{E52A2777-BF7B-A9D3-5D0E-4C4005338B30}"/>
          </ac:picMkLst>
        </pc:picChg>
        <pc:picChg chg="del">
          <ac:chgData name="Muhammad Syazwan Bin Rusdi" userId="S::muhdsyazwanrusdi@student.usm.my::217e579d-af56-4fbd-aafe-8664f19c56ea" providerId="AD" clId="Web-{7CBCA6D9-B7BA-F974-4296-C713B4F039E4}" dt="2022-06-21T01:42:31.438" v="9"/>
          <ac:picMkLst>
            <pc:docMk/>
            <pc:sldMk cId="2143028004" sldId="289"/>
            <ac:picMk id="7" creationId="{FC6AFD0E-9B64-ECC9-D062-A4E1558E4FA4}"/>
          </ac:picMkLst>
        </pc:picChg>
      </pc:sldChg>
    </pc:docChg>
  </pc:docChgLst>
  <pc:docChgLst>
    <pc:chgData name="Guest User" userId="S::urn:spo:anon#f9180c390a27c69c9b7af54737f98d34773fb418b805cb9913db1808004eae3a::" providerId="AD" clId="Web-{C5FEE02C-B62D-7D23-45ED-7FED39E072E3}"/>
    <pc:docChg chg="addSld delSld modSld">
      <pc:chgData name="Guest User" userId="S::urn:spo:anon#f9180c390a27c69c9b7af54737f98d34773fb418b805cb9913db1808004eae3a::" providerId="AD" clId="Web-{C5FEE02C-B62D-7D23-45ED-7FED39E072E3}" dt="2022-06-21T11:09:39.656" v="228" actId="1076"/>
      <pc:docMkLst>
        <pc:docMk/>
      </pc:docMkLst>
      <pc:sldChg chg="modSp">
        <pc:chgData name="Guest User" userId="S::urn:spo:anon#f9180c390a27c69c9b7af54737f98d34773fb418b805cb9913db1808004eae3a::" providerId="AD" clId="Web-{C5FEE02C-B62D-7D23-45ED-7FED39E072E3}" dt="2022-06-21T11:09:39.656" v="228" actId="1076"/>
        <pc:sldMkLst>
          <pc:docMk/>
          <pc:sldMk cId="2033235698" sldId="277"/>
        </pc:sldMkLst>
        <pc:spChg chg="mod">
          <ac:chgData name="Guest User" userId="S::urn:spo:anon#f9180c390a27c69c9b7af54737f98d34773fb418b805cb9913db1808004eae3a::" providerId="AD" clId="Web-{C5FEE02C-B62D-7D23-45ED-7FED39E072E3}" dt="2022-06-21T11:09:39.656" v="228" actId="1076"/>
          <ac:spMkLst>
            <pc:docMk/>
            <pc:sldMk cId="2033235698" sldId="277"/>
            <ac:spMk id="2" creationId="{DDF8BB0E-0BB4-644B-EB6C-C4D62D0CD69F}"/>
          </ac:spMkLst>
        </pc:spChg>
        <pc:spChg chg="mod">
          <ac:chgData name="Guest User" userId="S::urn:spo:anon#f9180c390a27c69c9b7af54737f98d34773fb418b805cb9913db1808004eae3a::" providerId="AD" clId="Web-{C5FEE02C-B62D-7D23-45ED-7FED39E072E3}" dt="2022-06-21T11:08:03.887" v="227" actId="20577"/>
          <ac:spMkLst>
            <pc:docMk/>
            <pc:sldMk cId="2033235698" sldId="277"/>
            <ac:spMk id="3" creationId="{55B1193F-70C5-FAF9-4614-79C630A04F19}"/>
          </ac:spMkLst>
        </pc:spChg>
      </pc:sldChg>
      <pc:sldChg chg="modSp">
        <pc:chgData name="Guest User" userId="S::urn:spo:anon#f9180c390a27c69c9b7af54737f98d34773fb418b805cb9913db1808004eae3a::" providerId="AD" clId="Web-{C5FEE02C-B62D-7D23-45ED-7FED39E072E3}" dt="2022-06-21T10:23:53.787" v="208" actId="20577"/>
        <pc:sldMkLst>
          <pc:docMk/>
          <pc:sldMk cId="355643845" sldId="278"/>
        </pc:sldMkLst>
        <pc:spChg chg="mod">
          <ac:chgData name="Guest User" userId="S::urn:spo:anon#f9180c390a27c69c9b7af54737f98d34773fb418b805cb9913db1808004eae3a::" providerId="AD" clId="Web-{C5FEE02C-B62D-7D23-45ED-7FED39E072E3}" dt="2022-06-21T10:01:26.255" v="2" actId="20577"/>
          <ac:spMkLst>
            <pc:docMk/>
            <pc:sldMk cId="355643845" sldId="278"/>
            <ac:spMk id="2" creationId="{050E53DD-CE56-4448-06A3-10583B82864B}"/>
          </ac:spMkLst>
        </pc:spChg>
        <pc:spChg chg="mod">
          <ac:chgData name="Guest User" userId="S::urn:spo:anon#f9180c390a27c69c9b7af54737f98d34773fb418b805cb9913db1808004eae3a::" providerId="AD" clId="Web-{C5FEE02C-B62D-7D23-45ED-7FED39E072E3}" dt="2022-06-21T10:23:53.787" v="208" actId="20577"/>
          <ac:spMkLst>
            <pc:docMk/>
            <pc:sldMk cId="355643845" sldId="278"/>
            <ac:spMk id="3" creationId="{39DE6CC0-381F-D6AD-0D87-0A0584877F18}"/>
          </ac:spMkLst>
        </pc:spChg>
      </pc:sldChg>
      <pc:sldChg chg="del">
        <pc:chgData name="Guest User" userId="S::urn:spo:anon#f9180c390a27c69c9b7af54737f98d34773fb418b805cb9913db1808004eae3a::" providerId="AD" clId="Web-{C5FEE02C-B62D-7D23-45ED-7FED39E072E3}" dt="2022-06-21T10:32:12.876" v="220"/>
        <pc:sldMkLst>
          <pc:docMk/>
          <pc:sldMk cId="2720633924" sldId="279"/>
        </pc:sldMkLst>
      </pc:sldChg>
      <pc:sldChg chg="del">
        <pc:chgData name="Guest User" userId="S::urn:spo:anon#f9180c390a27c69c9b7af54737f98d34773fb418b805cb9913db1808004eae3a::" providerId="AD" clId="Web-{C5FEE02C-B62D-7D23-45ED-7FED39E072E3}" dt="2022-06-21T10:32:05.689" v="219"/>
        <pc:sldMkLst>
          <pc:docMk/>
          <pc:sldMk cId="3186433105" sldId="348"/>
        </pc:sldMkLst>
      </pc:sldChg>
      <pc:sldChg chg="new del">
        <pc:chgData name="Guest User" userId="S::urn:spo:anon#f9180c390a27c69c9b7af54737f98d34773fb418b805cb9913db1808004eae3a::" providerId="AD" clId="Web-{C5FEE02C-B62D-7D23-45ED-7FED39E072E3}" dt="2022-06-21T10:23:57.990" v="210"/>
        <pc:sldMkLst>
          <pc:docMk/>
          <pc:sldMk cId="923412219" sldId="353"/>
        </pc:sldMkLst>
      </pc:sldChg>
      <pc:sldChg chg="modSp add replId">
        <pc:chgData name="Guest User" userId="S::urn:spo:anon#f9180c390a27c69c9b7af54737f98d34773fb418b805cb9913db1808004eae3a::" providerId="AD" clId="Web-{C5FEE02C-B62D-7D23-45ED-7FED39E072E3}" dt="2022-06-21T10:24:18.803" v="214" actId="20577"/>
        <pc:sldMkLst>
          <pc:docMk/>
          <pc:sldMk cId="3736907809" sldId="353"/>
        </pc:sldMkLst>
        <pc:spChg chg="mod">
          <ac:chgData name="Guest User" userId="S::urn:spo:anon#f9180c390a27c69c9b7af54737f98d34773fb418b805cb9913db1808004eae3a::" providerId="AD" clId="Web-{C5FEE02C-B62D-7D23-45ED-7FED39E072E3}" dt="2022-06-21T10:24:18.803" v="214" actId="20577"/>
          <ac:spMkLst>
            <pc:docMk/>
            <pc:sldMk cId="3736907809" sldId="353"/>
            <ac:spMk id="3" creationId="{39DE6CC0-381F-D6AD-0D87-0A0584877F18}"/>
          </ac:spMkLst>
        </pc:spChg>
      </pc:sldChg>
      <pc:sldChg chg="modSp add replId">
        <pc:chgData name="Guest User" userId="S::urn:spo:anon#f9180c390a27c69c9b7af54737f98d34773fb418b805cb9913db1808004eae3a::" providerId="AD" clId="Web-{C5FEE02C-B62D-7D23-45ED-7FED39E072E3}" dt="2022-06-21T10:27:57.089" v="218" actId="20577"/>
        <pc:sldMkLst>
          <pc:docMk/>
          <pc:sldMk cId="1099750876" sldId="354"/>
        </pc:sldMkLst>
        <pc:spChg chg="mod">
          <ac:chgData name="Guest User" userId="S::urn:spo:anon#f9180c390a27c69c9b7af54737f98d34773fb418b805cb9913db1808004eae3a::" providerId="AD" clId="Web-{C5FEE02C-B62D-7D23-45ED-7FED39E072E3}" dt="2022-06-21T10:27:57.089" v="218" actId="20577"/>
          <ac:spMkLst>
            <pc:docMk/>
            <pc:sldMk cId="1099750876" sldId="354"/>
            <ac:spMk id="3" creationId="{39DE6CC0-381F-D6AD-0D87-0A0584877F18}"/>
          </ac:spMkLst>
        </pc:spChg>
      </pc:sldChg>
    </pc:docChg>
  </pc:docChgLst>
  <pc:docChgLst>
    <pc:chgData clId="Web-{9217FC5B-9406-4FE0-97DA-C2EFCFD4BD8D}"/>
    <pc:docChg chg="modSld">
      <pc:chgData name="" userId="" providerId="" clId="Web-{9217FC5B-9406-4FE0-97DA-C2EFCFD4BD8D}" dt="2022-06-15T03:12:33.348" v="2" actId="20577"/>
      <pc:docMkLst>
        <pc:docMk/>
      </pc:docMkLst>
      <pc:sldChg chg="modSp">
        <pc:chgData name="" userId="" providerId="" clId="Web-{9217FC5B-9406-4FE0-97DA-C2EFCFD4BD8D}" dt="2022-06-15T03:12:33.348" v="2" actId="20577"/>
        <pc:sldMkLst>
          <pc:docMk/>
          <pc:sldMk cId="109857222" sldId="256"/>
        </pc:sldMkLst>
        <pc:spChg chg="mod">
          <ac:chgData name="" userId="" providerId="" clId="Web-{9217FC5B-9406-4FE0-97DA-C2EFCFD4BD8D}" dt="2022-06-15T03:12:33.348" v="2" actId="20577"/>
          <ac:spMkLst>
            <pc:docMk/>
            <pc:sldMk cId="109857222" sldId="256"/>
            <ac:spMk id="2" creationId="{00000000-0000-0000-0000-000000000000}"/>
          </ac:spMkLst>
        </pc:spChg>
      </pc:sldChg>
    </pc:docChg>
  </pc:docChgLst>
  <pc:docChgLst>
    <pc:chgData name="Guest User" userId="S::urn:spo:anon#f9180c390a27c69c9b7af54737f98d34773fb418b805cb9913db1808004eae3a::" providerId="AD" clId="Web-{A5CF9D7D-9D49-415A-EAF9-C5117E2F795E}"/>
    <pc:docChg chg="addSld delSld modSld sldOrd">
      <pc:chgData name="Guest User" userId="S::urn:spo:anon#f9180c390a27c69c9b7af54737f98d34773fb418b805cb9913db1808004eae3a::" providerId="AD" clId="Web-{A5CF9D7D-9D49-415A-EAF9-C5117E2F795E}" dt="2022-06-21T15:04:22.809" v="306"/>
      <pc:docMkLst>
        <pc:docMk/>
      </pc:docMkLst>
      <pc:sldChg chg="addSp delSp modSp mod setBg modShow">
        <pc:chgData name="Guest User" userId="S::urn:spo:anon#f9180c390a27c69c9b7af54737f98d34773fb418b805cb9913db1808004eae3a::" providerId="AD" clId="Web-{A5CF9D7D-9D49-415A-EAF9-C5117E2F795E}" dt="2022-06-21T14:54:47.810" v="289"/>
        <pc:sldMkLst>
          <pc:docMk/>
          <pc:sldMk cId="2782303717" sldId="258"/>
        </pc:sldMkLst>
        <pc:spChg chg="add del mod">
          <ac:chgData name="Guest User" userId="S::urn:spo:anon#f9180c390a27c69c9b7af54737f98d34773fb418b805cb9913db1808004eae3a::" providerId="AD" clId="Web-{A5CF9D7D-9D49-415A-EAF9-C5117E2F795E}" dt="2022-06-21T14:53:48.308" v="278"/>
          <ac:spMkLst>
            <pc:docMk/>
            <pc:sldMk cId="2782303717" sldId="258"/>
            <ac:spMk id="2" creationId="{D8A17A47-B847-D568-0B66-F6CEF5DF86E5}"/>
          </ac:spMkLst>
        </pc:spChg>
        <pc:spChg chg="add del mod">
          <ac:chgData name="Guest User" userId="S::urn:spo:anon#f9180c390a27c69c9b7af54737f98d34773fb418b805cb9913db1808004eae3a::" providerId="AD" clId="Web-{A5CF9D7D-9D49-415A-EAF9-C5117E2F795E}" dt="2022-06-21T14:54:35.482" v="287" actId="20577"/>
          <ac:spMkLst>
            <pc:docMk/>
            <pc:sldMk cId="2782303717" sldId="258"/>
            <ac:spMk id="3" creationId="{A329EA23-3F9A-A16C-3798-59A14F0C1A59}"/>
          </ac:spMkLst>
        </pc:spChg>
        <pc:spChg chg="add del mod">
          <ac:chgData name="Guest User" userId="S::urn:spo:anon#f9180c390a27c69c9b7af54737f98d34773fb418b805cb9913db1808004eae3a::" providerId="AD" clId="Web-{A5CF9D7D-9D49-415A-EAF9-C5117E2F795E}" dt="2022-06-21T14:54:15.903" v="283"/>
          <ac:spMkLst>
            <pc:docMk/>
            <pc:sldMk cId="2782303717" sldId="258"/>
            <ac:spMk id="6" creationId="{16F7CE69-A40A-6AAA-62AF-B40195EB7AAF}"/>
          </ac:spMkLst>
        </pc:spChg>
        <pc:spChg chg="add del">
          <ac:chgData name="Guest User" userId="S::urn:spo:anon#f9180c390a27c69c9b7af54737f98d34773fb418b805cb9913db1808004eae3a::" providerId="AD" clId="Web-{A5CF9D7D-9D49-415A-EAF9-C5117E2F795E}" dt="2022-06-21T14:53:52.887" v="279"/>
          <ac:spMkLst>
            <pc:docMk/>
            <pc:sldMk cId="2782303717" sldId="258"/>
            <ac:spMk id="9" creationId="{32AEEBC8-9D30-42EF-95F2-386C2653FBF0}"/>
          </ac:spMkLst>
        </pc:spChg>
        <pc:spChg chg="add del">
          <ac:chgData name="Guest User" userId="S::urn:spo:anon#f9180c390a27c69c9b7af54737f98d34773fb418b805cb9913db1808004eae3a::" providerId="AD" clId="Web-{A5CF9D7D-9D49-415A-EAF9-C5117E2F795E}" dt="2022-06-21T14:53:52.887" v="279"/>
          <ac:spMkLst>
            <pc:docMk/>
            <pc:sldMk cId="2782303717" sldId="258"/>
            <ac:spMk id="11" creationId="{2E92FA66-67D7-4CB4-94D3-E643A9AD4757}"/>
          </ac:spMkLst>
        </pc:spChg>
        <pc:spChg chg="add">
          <ac:chgData name="Guest User" userId="S::urn:spo:anon#f9180c390a27c69c9b7af54737f98d34773fb418b805cb9913db1808004eae3a::" providerId="AD" clId="Web-{A5CF9D7D-9D49-415A-EAF9-C5117E2F795E}" dt="2022-06-21T14:53:52.887" v="279"/>
          <ac:spMkLst>
            <pc:docMk/>
            <pc:sldMk cId="2782303717" sldId="258"/>
            <ac:spMk id="16" creationId="{1A95671B-3CC6-4792-9114-B74FAEA224E6}"/>
          </ac:spMkLst>
        </pc:spChg>
        <pc:graphicFrameChg chg="mod modGraphic">
          <ac:chgData name="Guest User" userId="S::urn:spo:anon#f9180c390a27c69c9b7af54737f98d34773fb418b805cb9913db1808004eae3a::" providerId="AD" clId="Web-{A5CF9D7D-9D49-415A-EAF9-C5117E2F795E}" dt="2022-06-21T14:53:52.887" v="279"/>
          <ac:graphicFrameMkLst>
            <pc:docMk/>
            <pc:sldMk cId="2782303717" sldId="258"/>
            <ac:graphicFrameMk id="4" creationId="{E2C5106D-80D8-A5E0-2EB5-616C7D24814B}"/>
          </ac:graphicFrameMkLst>
        </pc:graphicFrameChg>
      </pc:sldChg>
      <pc:sldChg chg="modSp mod modShow">
        <pc:chgData name="Guest User" userId="S::urn:spo:anon#f9180c390a27c69c9b7af54737f98d34773fb418b805cb9913db1808004eae3a::" providerId="AD" clId="Web-{A5CF9D7D-9D49-415A-EAF9-C5117E2F795E}" dt="2022-06-21T14:52:43.916" v="270"/>
        <pc:sldMkLst>
          <pc:docMk/>
          <pc:sldMk cId="3771209441" sldId="259"/>
        </pc:sldMkLst>
        <pc:spChg chg="mod">
          <ac:chgData name="Guest User" userId="S::urn:spo:anon#f9180c390a27c69c9b7af54737f98d34773fb418b805cb9913db1808004eae3a::" providerId="AD" clId="Web-{A5CF9D7D-9D49-415A-EAF9-C5117E2F795E}" dt="2022-06-21T14:52:37.713" v="269" actId="20577"/>
          <ac:spMkLst>
            <pc:docMk/>
            <pc:sldMk cId="3771209441" sldId="259"/>
            <ac:spMk id="2" creationId="{92174D01-4DE1-C127-CAFB-641DC2E922E3}"/>
          </ac:spMkLst>
        </pc:spChg>
      </pc:sldChg>
      <pc:sldChg chg="addSp delSp modSp mod setBg modShow">
        <pc:chgData name="Guest User" userId="S::urn:spo:anon#f9180c390a27c69c9b7af54737f98d34773fb418b805cb9913db1808004eae3a::" providerId="AD" clId="Web-{A5CF9D7D-9D49-415A-EAF9-C5117E2F795E}" dt="2022-06-21T14:51:41.102" v="268"/>
        <pc:sldMkLst>
          <pc:docMk/>
          <pc:sldMk cId="2577944897" sldId="267"/>
        </pc:sldMkLst>
        <pc:spChg chg="add del">
          <ac:chgData name="Guest User" userId="S::urn:spo:anon#f9180c390a27c69c9b7af54737f98d34773fb418b805cb9913db1808004eae3a::" providerId="AD" clId="Web-{A5CF9D7D-9D49-415A-EAF9-C5117E2F795E}" dt="2022-06-21T14:51:26.055" v="265"/>
          <ac:spMkLst>
            <pc:docMk/>
            <pc:sldMk cId="2577944897" sldId="267"/>
            <ac:spMk id="44" creationId="{6F79B0DD-2C63-4EE5-804F-B8E391FC1E45}"/>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46" creationId="{627DB8AB-CD55-4C8F-9043-52652B89231A}"/>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48" creationId="{53059C5A-91CB-4024-9B4E-20082E25C70B}"/>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50" creationId="{184884BF-A898-4EFF-9504-E13EBE3FF62E}"/>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52" creationId="{7B32D337-FDA6-4468-ADB1-7038E5FC0BA9}"/>
          </ac:spMkLst>
        </pc:spChg>
        <pc:picChg chg="mod ord">
          <ac:chgData name="Guest User" userId="S::urn:spo:anon#f9180c390a27c69c9b7af54737f98d34773fb418b805cb9913db1808004eae3a::" providerId="AD" clId="Web-{A5CF9D7D-9D49-415A-EAF9-C5117E2F795E}" dt="2022-06-21T14:51:26.070" v="266"/>
          <ac:picMkLst>
            <pc:docMk/>
            <pc:sldMk cId="2577944897" sldId="267"/>
            <ac:picMk id="23" creationId="{872DF316-D5E0-EA2F-1F56-0344F1C54159}"/>
          </ac:picMkLst>
        </pc:picChg>
        <pc:picChg chg="mod ord">
          <ac:chgData name="Guest User" userId="S::urn:spo:anon#f9180c390a27c69c9b7af54737f98d34773fb418b805cb9913db1808004eae3a::" providerId="AD" clId="Web-{A5CF9D7D-9D49-415A-EAF9-C5117E2F795E}" dt="2022-06-21T14:51:26.070" v="266"/>
          <ac:picMkLst>
            <pc:docMk/>
            <pc:sldMk cId="2577944897" sldId="267"/>
            <ac:picMk id="35" creationId="{32D31731-C225-85E7-3B05-B8FA3CF3312F}"/>
          </ac:picMkLst>
        </pc:picChg>
        <pc:picChg chg="mod ord">
          <ac:chgData name="Guest User" userId="S::urn:spo:anon#f9180c390a27c69c9b7af54737f98d34773fb418b805cb9913db1808004eae3a::" providerId="AD" clId="Web-{A5CF9D7D-9D49-415A-EAF9-C5117E2F795E}" dt="2022-06-21T14:51:26.070" v="266"/>
          <ac:picMkLst>
            <pc:docMk/>
            <pc:sldMk cId="2577944897" sldId="267"/>
            <ac:picMk id="37" creationId="{39A08B30-FC71-DDFA-5223-BF517EA52D80}"/>
          </ac:picMkLst>
        </pc:picChg>
        <pc:picChg chg="mod">
          <ac:chgData name="Guest User" userId="S::urn:spo:anon#f9180c390a27c69c9b7af54737f98d34773fb418b805cb9913db1808004eae3a::" providerId="AD" clId="Web-{A5CF9D7D-9D49-415A-EAF9-C5117E2F795E}" dt="2022-06-21T14:51:26.070" v="266"/>
          <ac:picMkLst>
            <pc:docMk/>
            <pc:sldMk cId="2577944897" sldId="267"/>
            <ac:picMk id="39" creationId="{9E9F04B4-5655-DE7C-9FCF-CE441A948AEC}"/>
          </ac:picMkLst>
        </pc:picChg>
        <pc:cxnChg chg="add del">
          <ac:chgData name="Guest User" userId="S::urn:spo:anon#f9180c390a27c69c9b7af54737f98d34773fb418b805cb9913db1808004eae3a::" providerId="AD" clId="Web-{A5CF9D7D-9D49-415A-EAF9-C5117E2F795E}" dt="2022-06-21T14:51:41.102" v="268"/>
          <ac:cxnSpMkLst>
            <pc:docMk/>
            <pc:sldMk cId="2577944897" sldId="267"/>
            <ac:cxnSpMk id="54" creationId="{91B6081D-D3E8-4209-B85B-EB1C655A6272}"/>
          </ac:cxnSpMkLst>
        </pc:cxnChg>
        <pc:cxnChg chg="add del">
          <ac:chgData name="Guest User" userId="S::urn:spo:anon#f9180c390a27c69c9b7af54737f98d34773fb418b805cb9913db1808004eae3a::" providerId="AD" clId="Web-{A5CF9D7D-9D49-415A-EAF9-C5117E2F795E}" dt="2022-06-21T14:51:41.102" v="268"/>
          <ac:cxnSpMkLst>
            <pc:docMk/>
            <pc:sldMk cId="2577944897" sldId="267"/>
            <ac:cxnSpMk id="55" creationId="{28CA55E4-1295-45C8-BA05-5A9E705B749A}"/>
          </ac:cxnSpMkLst>
        </pc:cxnChg>
        <pc:cxnChg chg="add del">
          <ac:chgData name="Guest User" userId="S::urn:spo:anon#f9180c390a27c69c9b7af54737f98d34773fb418b805cb9913db1808004eae3a::" providerId="AD" clId="Web-{A5CF9D7D-9D49-415A-EAF9-C5117E2F795E}" dt="2022-06-21T14:51:41.102" v="268"/>
          <ac:cxnSpMkLst>
            <pc:docMk/>
            <pc:sldMk cId="2577944897" sldId="267"/>
            <ac:cxnSpMk id="56" creationId="{08C5794E-A9A1-4A23-AF68-C79A7822334C}"/>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1" creationId="{91B6081D-D3E8-4209-B85B-EB1C655A6272}"/>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3" creationId="{28CA55E4-1295-45C8-BA05-5A9E705B749A}"/>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5" creationId="{08C5794E-A9A1-4A23-AF68-C79A7822334C}"/>
          </ac:cxnSpMkLst>
        </pc:cxnChg>
      </pc:sldChg>
      <pc:sldChg chg="modSp del">
        <pc:chgData name="Guest User" userId="S::urn:spo:anon#f9180c390a27c69c9b7af54737f98d34773fb418b805cb9913db1808004eae3a::" providerId="AD" clId="Web-{A5CF9D7D-9D49-415A-EAF9-C5117E2F795E}" dt="2022-06-21T14:51:04.148" v="262"/>
        <pc:sldMkLst>
          <pc:docMk/>
          <pc:sldMk cId="4266160606" sldId="268"/>
        </pc:sldMkLst>
        <pc:spChg chg="mod">
          <ac:chgData name="Guest User" userId="S::urn:spo:anon#f9180c390a27c69c9b7af54737f98d34773fb418b805cb9913db1808004eae3a::" providerId="AD" clId="Web-{A5CF9D7D-9D49-415A-EAF9-C5117E2F795E}" dt="2022-06-21T14:47:14.189" v="238" actId="20577"/>
          <ac:spMkLst>
            <pc:docMk/>
            <pc:sldMk cId="4266160606" sldId="268"/>
            <ac:spMk id="2" creationId="{A101BD1D-035A-5208-85FE-C7F5DA07E1A5}"/>
          </ac:spMkLst>
        </pc:spChg>
      </pc:sldChg>
      <pc:sldChg chg="addSp delSp modSp mod setBg">
        <pc:chgData name="Guest User" userId="S::urn:spo:anon#f9180c390a27c69c9b7af54737f98d34773fb418b805cb9913db1808004eae3a::" providerId="AD" clId="Web-{A5CF9D7D-9D49-415A-EAF9-C5117E2F795E}" dt="2022-06-21T14:46:42.360" v="237"/>
        <pc:sldMkLst>
          <pc:docMk/>
          <pc:sldMk cId="3477575624" sldId="269"/>
        </pc:sldMkLst>
        <pc:spChg chg="mod">
          <ac:chgData name="Guest User" userId="S::urn:spo:anon#f9180c390a27c69c9b7af54737f98d34773fb418b805cb9913db1808004eae3a::" providerId="AD" clId="Web-{A5CF9D7D-9D49-415A-EAF9-C5117E2F795E}" dt="2022-06-21T14:46:42.360" v="237"/>
          <ac:spMkLst>
            <pc:docMk/>
            <pc:sldMk cId="3477575624" sldId="269"/>
            <ac:spMk id="2" creationId="{DF335EB9-20CA-ABBD-0EB3-03CBB96DBA1D}"/>
          </ac:spMkLst>
        </pc:spChg>
        <pc:spChg chg="mod">
          <ac:chgData name="Guest User" userId="S::urn:spo:anon#f9180c390a27c69c9b7af54737f98d34773fb418b805cb9913db1808004eae3a::" providerId="AD" clId="Web-{A5CF9D7D-9D49-415A-EAF9-C5117E2F795E}" dt="2022-06-21T14:46:42.360" v="237"/>
          <ac:spMkLst>
            <pc:docMk/>
            <pc:sldMk cId="3477575624" sldId="269"/>
            <ac:spMk id="3" creationId="{2795EE07-0B54-AFE8-4A82-1B13DA5FA9B5}"/>
          </ac:spMkLst>
        </pc:spChg>
        <pc:spChg chg="add">
          <ac:chgData name="Guest User" userId="S::urn:spo:anon#f9180c390a27c69c9b7af54737f98d34773fb418b805cb9913db1808004eae3a::" providerId="AD" clId="Web-{A5CF9D7D-9D49-415A-EAF9-C5117E2F795E}" dt="2022-06-21T14:46:42.360" v="237"/>
          <ac:spMkLst>
            <pc:docMk/>
            <pc:sldMk cId="3477575624" sldId="269"/>
            <ac:spMk id="16" creationId="{D4974D33-8DC5-464E-8C6D-BE58F0669C17}"/>
          </ac:spMkLst>
        </pc:spChg>
        <pc:spChg chg="add">
          <ac:chgData name="Guest User" userId="S::urn:spo:anon#f9180c390a27c69c9b7af54737f98d34773fb418b805cb9913db1808004eae3a::" providerId="AD" clId="Web-{A5CF9D7D-9D49-415A-EAF9-C5117E2F795E}" dt="2022-06-21T14:46:42.360" v="237"/>
          <ac:spMkLst>
            <pc:docMk/>
            <pc:sldMk cId="3477575624" sldId="269"/>
            <ac:spMk id="17" creationId="{F13C74B1-5B17-4795-BED0-7140497B445A}"/>
          </ac:spMkLst>
        </pc:spChg>
        <pc:picChg chg="add del">
          <ac:chgData name="Guest User" userId="S::urn:spo:anon#f9180c390a27c69c9b7af54737f98d34773fb418b805cb9913db1808004eae3a::" providerId="AD" clId="Web-{A5CF9D7D-9D49-415A-EAF9-C5117E2F795E}" dt="2022-06-21T14:46:20.859" v="233"/>
          <ac:picMkLst>
            <pc:docMk/>
            <pc:sldMk cId="3477575624" sldId="269"/>
            <ac:picMk id="5" creationId="{E0DC9FCE-A401-9F0E-25B0-9BFC0B87886B}"/>
          </ac:picMkLst>
        </pc:picChg>
        <pc:picChg chg="add mod">
          <ac:chgData name="Guest User" userId="S::urn:spo:anon#f9180c390a27c69c9b7af54737f98d34773fb418b805cb9913db1808004eae3a::" providerId="AD" clId="Web-{A5CF9D7D-9D49-415A-EAF9-C5117E2F795E}" dt="2022-06-21T14:46:42.360" v="237"/>
          <ac:picMkLst>
            <pc:docMk/>
            <pc:sldMk cId="3477575624" sldId="269"/>
            <ac:picMk id="6" creationId="{76B422E4-218C-F8E2-6BFA-335DFABED1E8}"/>
          </ac:picMkLst>
        </pc:picChg>
        <pc:cxnChg chg="add del">
          <ac:chgData name="Guest User" userId="S::urn:spo:anon#f9180c390a27c69c9b7af54737f98d34773fb418b805cb9913db1808004eae3a::" providerId="AD" clId="Web-{A5CF9D7D-9D49-415A-EAF9-C5117E2F795E}" dt="2022-06-21T14:46:42.360" v="237"/>
          <ac:cxnSpMkLst>
            <pc:docMk/>
            <pc:sldMk cId="3477575624" sldId="269"/>
            <ac:cxnSpMk id="9" creationId="{A7F400EE-A8A5-48AF-B4D6-291B52C6F0B0}"/>
          </ac:cxnSpMkLst>
        </pc:cxnChg>
        <pc:cxnChg chg="add del">
          <ac:chgData name="Guest User" userId="S::urn:spo:anon#f9180c390a27c69c9b7af54737f98d34773fb418b805cb9913db1808004eae3a::" providerId="AD" clId="Web-{A5CF9D7D-9D49-415A-EAF9-C5117E2F795E}" dt="2022-06-21T14:46:42.360" v="236"/>
          <ac:cxnSpMkLst>
            <pc:docMk/>
            <pc:sldMk cId="3477575624" sldId="269"/>
            <ac:cxnSpMk id="14" creationId="{A7F400EE-A8A5-48AF-B4D6-291B52C6F0B0}"/>
          </ac:cxnSpMkLst>
        </pc:cxnChg>
      </pc:sldChg>
      <pc:sldChg chg="del">
        <pc:chgData name="Guest User" userId="S::urn:spo:anon#f9180c390a27c69c9b7af54737f98d34773fb418b805cb9913db1808004eae3a::" providerId="AD" clId="Web-{A5CF9D7D-9D49-415A-EAF9-C5117E2F795E}" dt="2022-06-21T14:02:39.229" v="72"/>
        <pc:sldMkLst>
          <pc:docMk/>
          <pc:sldMk cId="3446097945" sldId="270"/>
        </pc:sldMkLst>
      </pc:sldChg>
      <pc:sldChg chg="addSp delSp modSp mod modShow">
        <pc:chgData name="Guest User" userId="S::urn:spo:anon#f9180c390a27c69c9b7af54737f98d34773fb418b805cb9913db1808004eae3a::" providerId="AD" clId="Web-{A5CF9D7D-9D49-415A-EAF9-C5117E2F795E}" dt="2022-06-21T14:44:18.106" v="215"/>
        <pc:sldMkLst>
          <pc:docMk/>
          <pc:sldMk cId="2114906309" sldId="276"/>
        </pc:sldMkLst>
        <pc:spChg chg="mod">
          <ac:chgData name="Guest User" userId="S::urn:spo:anon#f9180c390a27c69c9b7af54737f98d34773fb418b805cb9913db1808004eae3a::" providerId="AD" clId="Web-{A5CF9D7D-9D49-415A-EAF9-C5117E2F795E}" dt="2022-06-21T14:44:18.106" v="215"/>
          <ac:spMkLst>
            <pc:docMk/>
            <pc:sldMk cId="2114906309" sldId="276"/>
            <ac:spMk id="2" creationId="{70DBCE0E-013E-EAE8-E2EF-79C2D3C04EFA}"/>
          </ac:spMkLst>
        </pc:spChg>
        <pc:spChg chg="mod">
          <ac:chgData name="Guest User" userId="S::urn:spo:anon#f9180c390a27c69c9b7af54737f98d34773fb418b805cb9913db1808004eae3a::" providerId="AD" clId="Web-{A5CF9D7D-9D49-415A-EAF9-C5117E2F795E}" dt="2022-06-21T14:44:18.106" v="215"/>
          <ac:spMkLst>
            <pc:docMk/>
            <pc:sldMk cId="2114906309" sldId="276"/>
            <ac:spMk id="3" creationId="{5C8B86F7-2BCF-5C3D-C6F4-9AFAF71ECD86}"/>
          </ac:spMkLst>
        </pc:spChg>
        <pc:picChg chg="mod">
          <ac:chgData name="Guest User" userId="S::urn:spo:anon#f9180c390a27c69c9b7af54737f98d34773fb418b805cb9913db1808004eae3a::" providerId="AD" clId="Web-{A5CF9D7D-9D49-415A-EAF9-C5117E2F795E}" dt="2022-06-21T14:44:18.106" v="215"/>
          <ac:picMkLst>
            <pc:docMk/>
            <pc:sldMk cId="2114906309" sldId="276"/>
            <ac:picMk id="14" creationId="{2E6BE4F7-63BE-8068-4DE4-13149D8D035B}"/>
          </ac:picMkLst>
        </pc:picChg>
        <pc:cxnChg chg="del">
          <ac:chgData name="Guest User" userId="S::urn:spo:anon#f9180c390a27c69c9b7af54737f98d34773fb418b805cb9913db1808004eae3a::" providerId="AD" clId="Web-{A5CF9D7D-9D49-415A-EAF9-C5117E2F795E}" dt="2022-06-21T14:44:18.106" v="215"/>
          <ac:cxnSpMkLst>
            <pc:docMk/>
            <pc:sldMk cId="2114906309" sldId="276"/>
            <ac:cxnSpMk id="15" creationId="{A7F400EE-A8A5-48AF-B4D6-291B52C6F0B0}"/>
          </ac:cxnSpMkLst>
        </pc:cxnChg>
        <pc:cxnChg chg="add">
          <ac:chgData name="Guest User" userId="S::urn:spo:anon#f9180c390a27c69c9b7af54737f98d34773fb418b805cb9913db1808004eae3a::" providerId="AD" clId="Web-{A5CF9D7D-9D49-415A-EAF9-C5117E2F795E}" dt="2022-06-21T14:44:18.106" v="215"/>
          <ac:cxnSpMkLst>
            <pc:docMk/>
            <pc:sldMk cId="2114906309" sldId="276"/>
            <ac:cxnSpMk id="20" creationId="{A7F400EE-A8A5-48AF-B4D6-291B52C6F0B0}"/>
          </ac:cxnSpMkLst>
        </pc:cxnChg>
      </pc:sldChg>
      <pc:sldChg chg="mod modShow">
        <pc:chgData name="Guest User" userId="S::urn:spo:anon#f9180c390a27c69c9b7af54737f98d34773fb418b805cb9913db1808004eae3a::" providerId="AD" clId="Web-{A5CF9D7D-9D49-415A-EAF9-C5117E2F795E}" dt="2022-06-21T14:44:42.919" v="217"/>
        <pc:sldMkLst>
          <pc:docMk/>
          <pc:sldMk cId="2033235698" sldId="277"/>
        </pc:sldMkLst>
      </pc:sldChg>
      <pc:sldChg chg="addSp delSp modSp mod setBg">
        <pc:chgData name="Guest User" userId="S::urn:spo:anon#f9180c390a27c69c9b7af54737f98d34773fb418b805cb9913db1808004eae3a::" providerId="AD" clId="Web-{A5CF9D7D-9D49-415A-EAF9-C5117E2F795E}" dt="2022-06-21T14:43:36.668" v="213"/>
        <pc:sldMkLst>
          <pc:docMk/>
          <pc:sldMk cId="355643845" sldId="278"/>
        </pc:sldMkLst>
        <pc:spChg chg="mod">
          <ac:chgData name="Guest User" userId="S::urn:spo:anon#f9180c390a27c69c9b7af54737f98d34773fb418b805cb9913db1808004eae3a::" providerId="AD" clId="Web-{A5CF9D7D-9D49-415A-EAF9-C5117E2F795E}" dt="2022-06-21T14:43:36.668" v="213"/>
          <ac:spMkLst>
            <pc:docMk/>
            <pc:sldMk cId="355643845" sldId="278"/>
            <ac:spMk id="2" creationId="{050E53DD-CE56-4448-06A3-10583B82864B}"/>
          </ac:spMkLst>
        </pc:spChg>
        <pc:spChg chg="add del mod">
          <ac:chgData name="Guest User" userId="S::urn:spo:anon#f9180c390a27c69c9b7af54737f98d34773fb418b805cb9913db1808004eae3a::" providerId="AD" clId="Web-{A5CF9D7D-9D49-415A-EAF9-C5117E2F795E}" dt="2022-06-21T14:43:36.668" v="213"/>
          <ac:spMkLst>
            <pc:docMk/>
            <pc:sldMk cId="355643845" sldId="278"/>
            <ac:spMk id="3" creationId="{39DE6CC0-381F-D6AD-0D87-0A0584877F18}"/>
          </ac:spMkLst>
        </pc:spChg>
        <pc:spChg chg="add del">
          <ac:chgData name="Guest User" userId="S::urn:spo:anon#f9180c390a27c69c9b7af54737f98d34773fb418b805cb9913db1808004eae3a::" providerId="AD" clId="Web-{A5CF9D7D-9D49-415A-EAF9-C5117E2F795E}" dt="2022-06-21T14:43:36.668" v="213"/>
          <ac:spMkLst>
            <pc:docMk/>
            <pc:sldMk cId="355643845" sldId="278"/>
            <ac:spMk id="11" creationId="{B819A166-7571-4003-A6B8-B62034C3ED30}"/>
          </ac:spMkLst>
        </pc:spChg>
        <pc:graphicFrameChg chg="add del mod modGraphic">
          <ac:chgData name="Guest User" userId="S::urn:spo:anon#f9180c390a27c69c9b7af54737f98d34773fb418b805cb9913db1808004eae3a::" providerId="AD" clId="Web-{A5CF9D7D-9D49-415A-EAF9-C5117E2F795E}" dt="2022-06-21T14:43:36.668" v="213"/>
          <ac:graphicFrameMkLst>
            <pc:docMk/>
            <pc:sldMk cId="355643845" sldId="278"/>
            <ac:graphicFrameMk id="12" creationId="{73577B9D-C958-231E-6D8F-B7D6F0E5B5D5}"/>
          </ac:graphicFrameMkLst>
        </pc:graphicFrameChg>
        <pc:picChg chg="add del">
          <ac:chgData name="Guest User" userId="S::urn:spo:anon#f9180c390a27c69c9b7af54737f98d34773fb418b805cb9913db1808004eae3a::" providerId="AD" clId="Web-{A5CF9D7D-9D49-415A-EAF9-C5117E2F795E}" dt="2022-06-21T14:41:08.507" v="205"/>
          <ac:picMkLst>
            <pc:docMk/>
            <pc:sldMk cId="355643845" sldId="278"/>
            <ac:picMk id="5" creationId="{C4D723A4-9373-BF17-98A2-2E08AFCCCA8B}"/>
          </ac:picMkLst>
        </pc:picChg>
        <pc:cxnChg chg="add del">
          <ac:chgData name="Guest User" userId="S::urn:spo:anon#f9180c390a27c69c9b7af54737f98d34773fb418b805cb9913db1808004eae3a::" providerId="AD" clId="Web-{A5CF9D7D-9D49-415A-EAF9-C5117E2F795E}" dt="2022-06-21T14:41:08.507" v="205"/>
          <ac:cxnSpMkLst>
            <pc:docMk/>
            <pc:sldMk cId="355643845" sldId="278"/>
            <ac:cxnSpMk id="9" creationId="{A7F400EE-A8A5-48AF-B4D6-291B52C6F0B0}"/>
          </ac:cxnSpMkLst>
        </pc:cxnChg>
      </pc:sldChg>
      <pc:sldChg chg="addSp delSp modSp">
        <pc:chgData name="Guest User" userId="S::urn:spo:anon#f9180c390a27c69c9b7af54737f98d34773fb418b805cb9913db1808004eae3a::" providerId="AD" clId="Web-{A5CF9D7D-9D49-415A-EAF9-C5117E2F795E}" dt="2022-06-21T15:01:42.821" v="302"/>
        <pc:sldMkLst>
          <pc:docMk/>
          <pc:sldMk cId="3622270377" sldId="300"/>
        </pc:sldMkLst>
        <pc:spChg chg="add del">
          <ac:chgData name="Guest User" userId="S::urn:spo:anon#f9180c390a27c69c9b7af54737f98d34773fb418b805cb9913db1808004eae3a::" providerId="AD" clId="Web-{A5CF9D7D-9D49-415A-EAF9-C5117E2F795E}" dt="2022-06-21T15:01:42.821" v="302"/>
          <ac:spMkLst>
            <pc:docMk/>
            <pc:sldMk cId="3622270377" sldId="300"/>
            <ac:spMk id="5" creationId="{12E71D78-4E73-187D-A4E5-D9007A47E6BC}"/>
          </ac:spMkLst>
        </pc:spChg>
        <pc:spChg chg="add del">
          <ac:chgData name="Guest User" userId="S::urn:spo:anon#f9180c390a27c69c9b7af54737f98d34773fb418b805cb9913db1808004eae3a::" providerId="AD" clId="Web-{A5CF9D7D-9D49-415A-EAF9-C5117E2F795E}" dt="2022-06-21T15:01:42.821" v="302"/>
          <ac:spMkLst>
            <pc:docMk/>
            <pc:sldMk cId="3622270377" sldId="300"/>
            <ac:spMk id="29" creationId="{2B566528-1B12-4246-9431-5C2D7D081168}"/>
          </ac:spMkLst>
        </pc:spChg>
        <pc:spChg chg="add del">
          <ac:chgData name="Guest User" userId="S::urn:spo:anon#f9180c390a27c69c9b7af54737f98d34773fb418b805cb9913db1808004eae3a::" providerId="AD" clId="Web-{A5CF9D7D-9D49-415A-EAF9-C5117E2F795E}" dt="2022-06-21T15:01:42.805" v="300"/>
          <ac:spMkLst>
            <pc:docMk/>
            <pc:sldMk cId="3622270377" sldId="300"/>
            <ac:spMk id="37" creationId="{12E71D78-4E73-187D-A4E5-D9007A47E6BC}"/>
          </ac:spMkLst>
        </pc:spChg>
        <pc:spChg chg="add del">
          <ac:chgData name="Guest User" userId="S::urn:spo:anon#f9180c390a27c69c9b7af54737f98d34773fb418b805cb9913db1808004eae3a::" providerId="AD" clId="Web-{A5CF9D7D-9D49-415A-EAF9-C5117E2F795E}" dt="2022-06-21T15:01:42.805" v="300"/>
          <ac:spMkLst>
            <pc:docMk/>
            <pc:sldMk cId="3622270377" sldId="300"/>
            <ac:spMk id="38" creationId="{2B566528-1B12-4246-9431-5C2D7D081168}"/>
          </ac:spMkLst>
        </pc:spChg>
        <pc:spChg chg="add">
          <ac:chgData name="Guest User" userId="S::urn:spo:anon#f9180c390a27c69c9b7af54737f98d34773fb418b805cb9913db1808004eae3a::" providerId="AD" clId="Web-{A5CF9D7D-9D49-415A-EAF9-C5117E2F795E}" dt="2022-06-21T15:01:42.821" v="302"/>
          <ac:spMkLst>
            <pc:docMk/>
            <pc:sldMk cId="3622270377" sldId="300"/>
            <ac:spMk id="48" creationId="{2B566528-1B12-4246-9431-5C2D7D081168}"/>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2" creationId="{0B0DA1F1-C391-4EDF-9FE0-23E86E137765}"/>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3" creationId="{CC1A72C6-3DE4-4EC3-9AD5-9E0D40D8CE8A}"/>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4" creationId="{D3F51FEB-38FB-4F6C-9F7B-2F2AFAB65463}"/>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5" creationId="{1E547BA6-BAE0-43BB-A7CA-60F69CE252F0}"/>
          </ac:spMkLst>
        </pc:spChg>
        <pc:grpChg chg="add del">
          <ac:chgData name="Guest User" userId="S::urn:spo:anon#f9180c390a27c69c9b7af54737f98d34773fb418b805cb9913db1808004eae3a::" providerId="AD" clId="Web-{A5CF9D7D-9D49-415A-EAF9-C5117E2F795E}" dt="2022-06-21T15:01:42.821" v="302"/>
          <ac:grpSpMkLst>
            <pc:docMk/>
            <pc:sldMk cId="3622270377" sldId="300"/>
            <ac:grpSpMk id="30" creationId="{828A5161-06F1-46CF-8AD7-844680A59E13}"/>
          </ac:grpSpMkLst>
        </pc:grpChg>
        <pc:grpChg chg="add del">
          <ac:chgData name="Guest User" userId="S::urn:spo:anon#f9180c390a27c69c9b7af54737f98d34773fb418b805cb9913db1808004eae3a::" providerId="AD" clId="Web-{A5CF9D7D-9D49-415A-EAF9-C5117E2F795E}" dt="2022-06-21T15:01:42.821" v="302"/>
          <ac:grpSpMkLst>
            <pc:docMk/>
            <pc:sldMk cId="3622270377" sldId="300"/>
            <ac:grpSpMk id="33" creationId="{5995D10D-E9C9-47DB-AE7E-801FEF38F5C9}"/>
          </ac:grpSpMkLst>
        </pc:grpChg>
        <pc:grpChg chg="add del">
          <ac:chgData name="Guest User" userId="S::urn:spo:anon#f9180c390a27c69c9b7af54737f98d34773fb418b805cb9913db1808004eae3a::" providerId="AD" clId="Web-{A5CF9D7D-9D49-415A-EAF9-C5117E2F795E}" dt="2022-06-21T15:01:42.805" v="300"/>
          <ac:grpSpMkLst>
            <pc:docMk/>
            <pc:sldMk cId="3622270377" sldId="300"/>
            <ac:grpSpMk id="40" creationId="{5995D10D-E9C9-47DB-AE7E-801FEF38F5C9}"/>
          </ac:grpSpMkLst>
        </pc:grpChg>
        <pc:grpChg chg="add del">
          <ac:chgData name="Guest User" userId="S::urn:spo:anon#f9180c390a27c69c9b7af54737f98d34773fb418b805cb9913db1808004eae3a::" providerId="AD" clId="Web-{A5CF9D7D-9D49-415A-EAF9-C5117E2F795E}" dt="2022-06-21T15:01:42.805" v="300"/>
          <ac:grpSpMkLst>
            <pc:docMk/>
            <pc:sldMk cId="3622270377" sldId="300"/>
            <ac:grpSpMk id="44" creationId="{828A5161-06F1-46CF-8AD7-844680A59E13}"/>
          </ac:grpSpMkLst>
        </pc:grpChg>
        <pc:grpChg chg="add">
          <ac:chgData name="Guest User" userId="S::urn:spo:anon#f9180c390a27c69c9b7af54737f98d34773fb418b805cb9913db1808004eae3a::" providerId="AD" clId="Web-{A5CF9D7D-9D49-415A-EAF9-C5117E2F795E}" dt="2022-06-21T15:01:42.821" v="302"/>
          <ac:grpSpMkLst>
            <pc:docMk/>
            <pc:sldMk cId="3622270377" sldId="300"/>
            <ac:grpSpMk id="50" creationId="{5995D10D-E9C9-47DB-AE7E-801FEF38F5C9}"/>
          </ac:grpSpMkLst>
        </pc:grpChg>
        <pc:grpChg chg="add">
          <ac:chgData name="Guest User" userId="S::urn:spo:anon#f9180c390a27c69c9b7af54737f98d34773fb418b805cb9913db1808004eae3a::" providerId="AD" clId="Web-{A5CF9D7D-9D49-415A-EAF9-C5117E2F795E}" dt="2022-06-21T15:01:42.821" v="302"/>
          <ac:grpSpMkLst>
            <pc:docMk/>
            <pc:sldMk cId="3622270377" sldId="300"/>
            <ac:grpSpMk id="51" creationId="{828A5161-06F1-46CF-8AD7-844680A59E13}"/>
          </ac:grpSpMkLst>
        </pc:grpChg>
        <pc:graphicFrameChg chg="add del">
          <ac:chgData name="Guest User" userId="S::urn:spo:anon#f9180c390a27c69c9b7af54737f98d34773fb418b805cb9913db1808004eae3a::" providerId="AD" clId="Web-{A5CF9D7D-9D49-415A-EAF9-C5117E2F795E}" dt="2022-06-21T15:01:33.274" v="298"/>
          <ac:graphicFrameMkLst>
            <pc:docMk/>
            <pc:sldMk cId="3622270377" sldId="300"/>
            <ac:graphicFrameMk id="35" creationId="{D4183979-087C-8E85-C8A3-15A14748A227}"/>
          </ac:graphicFrameMkLst>
        </pc:graphicFrameChg>
        <pc:graphicFrameChg chg="add">
          <ac:chgData name="Guest User" userId="S::urn:spo:anon#f9180c390a27c69c9b7af54737f98d34773fb418b805cb9913db1808004eae3a::" providerId="AD" clId="Web-{A5CF9D7D-9D49-415A-EAF9-C5117E2F795E}" dt="2022-06-21T15:01:42.821" v="302"/>
          <ac:graphicFrameMkLst>
            <pc:docMk/>
            <pc:sldMk cId="3622270377" sldId="300"/>
            <ac:graphicFrameMk id="49" creationId="{D4183979-087C-8E85-C8A3-15A14748A227}"/>
          </ac:graphicFrameMkLst>
        </pc:graphicFrameChg>
        <pc:picChg chg="mod">
          <ac:chgData name="Guest User" userId="S::urn:spo:anon#f9180c390a27c69c9b7af54737f98d34773fb418b805cb9913db1808004eae3a::" providerId="AD" clId="Web-{A5CF9D7D-9D49-415A-EAF9-C5117E2F795E}" dt="2022-06-21T15:01:42.805" v="300"/>
          <ac:picMkLst>
            <pc:docMk/>
            <pc:sldMk cId="3622270377" sldId="300"/>
            <ac:picMk id="7" creationId="{8FA51A1D-B9F0-04DB-B5AE-A51D224660BD}"/>
          </ac:picMkLst>
        </pc:picChg>
        <pc:picChg chg="mod">
          <ac:chgData name="Guest User" userId="S::urn:spo:anon#f9180c390a27c69c9b7af54737f98d34773fb418b805cb9913db1808004eae3a::" providerId="AD" clId="Web-{A5CF9D7D-9D49-415A-EAF9-C5117E2F795E}" dt="2022-06-21T15:01:42.805" v="300"/>
          <ac:picMkLst>
            <pc:docMk/>
            <pc:sldMk cId="3622270377" sldId="300"/>
            <ac:picMk id="8" creationId="{35060970-B5C0-1FDD-8A41-5A05ABFFA89C}"/>
          </ac:picMkLst>
        </pc:picChg>
      </pc:sldChg>
      <pc:sldChg chg="addSp delSp modSp mod modShow">
        <pc:chgData name="Guest User" userId="S::urn:spo:anon#f9180c390a27c69c9b7af54737f98d34773fb418b805cb9913db1808004eae3a::" providerId="AD" clId="Web-{A5CF9D7D-9D49-415A-EAF9-C5117E2F795E}" dt="2022-06-21T14:59:35.130" v="296" actId="20577"/>
        <pc:sldMkLst>
          <pc:docMk/>
          <pc:sldMk cId="586800957" sldId="301"/>
        </pc:sldMkLst>
        <pc:spChg chg="mod">
          <ac:chgData name="Guest User" userId="S::urn:spo:anon#f9180c390a27c69c9b7af54737f98d34773fb418b805cb9913db1808004eae3a::" providerId="AD" clId="Web-{A5CF9D7D-9D49-415A-EAF9-C5117E2F795E}" dt="2022-06-21T14:59:35.130" v="296" actId="20577"/>
          <ac:spMkLst>
            <pc:docMk/>
            <pc:sldMk cId="586800957" sldId="301"/>
            <ac:spMk id="2" creationId="{9870FF13-4BA9-7F30-E3AD-095803415C75}"/>
          </ac:spMkLst>
        </pc:spChg>
        <pc:spChg chg="del">
          <ac:chgData name="Guest User" userId="S::urn:spo:anon#f9180c390a27c69c9b7af54737f98d34773fb418b805cb9913db1808004eae3a::" providerId="AD" clId="Web-{A5CF9D7D-9D49-415A-EAF9-C5117E2F795E}" dt="2022-06-21T14:59:14.567" v="294"/>
          <ac:spMkLst>
            <pc:docMk/>
            <pc:sldMk cId="586800957" sldId="301"/>
            <ac:spMk id="3" creationId="{43FDB927-AFF6-4F6C-6A81-D43DDC7C0C11}"/>
          </ac:spMkLst>
        </pc:spChg>
        <pc:graphicFrameChg chg="add">
          <ac:chgData name="Guest User" userId="S::urn:spo:anon#f9180c390a27c69c9b7af54737f98d34773fb418b805cb9913db1808004eae3a::" providerId="AD" clId="Web-{A5CF9D7D-9D49-415A-EAF9-C5117E2F795E}" dt="2022-06-21T14:59:14.567" v="294"/>
          <ac:graphicFrameMkLst>
            <pc:docMk/>
            <pc:sldMk cId="586800957" sldId="301"/>
            <ac:graphicFrameMk id="5" creationId="{9069D62A-DCEC-750D-B96A-18898AC5B090}"/>
          </ac:graphicFrameMkLst>
        </pc:graphicFrameChg>
      </pc:sldChg>
      <pc:sldChg chg="addSp delSp modSp mod setBg modShow">
        <pc:chgData name="Guest User" userId="S::urn:spo:anon#f9180c390a27c69c9b7af54737f98d34773fb418b805cb9913db1808004eae3a::" providerId="AD" clId="Web-{A5CF9D7D-9D49-415A-EAF9-C5117E2F795E}" dt="2022-06-21T15:04:22.809" v="306"/>
        <pc:sldMkLst>
          <pc:docMk/>
          <pc:sldMk cId="4251635949" sldId="302"/>
        </pc:sldMkLst>
        <pc:spChg chg="mod">
          <ac:chgData name="Guest User" userId="S::urn:spo:anon#f9180c390a27c69c9b7af54737f98d34773fb418b805cb9913db1808004eae3a::" providerId="AD" clId="Web-{A5CF9D7D-9D49-415A-EAF9-C5117E2F795E}" dt="2022-06-21T15:04:22.809" v="306"/>
          <ac:spMkLst>
            <pc:docMk/>
            <pc:sldMk cId="4251635949" sldId="302"/>
            <ac:spMk id="3" creationId="{DBC39040-DE9E-A776-C8F7-582E2CFFE7B5}"/>
          </ac:spMkLst>
        </pc:spChg>
        <pc:spChg chg="add del">
          <ac:chgData name="Guest User" userId="S::urn:spo:anon#f9180c390a27c69c9b7af54737f98d34773fb418b805cb9913db1808004eae3a::" providerId="AD" clId="Web-{A5CF9D7D-9D49-415A-EAF9-C5117E2F795E}" dt="2022-06-21T15:04:22.809" v="306"/>
          <ac:spMkLst>
            <pc:docMk/>
            <pc:sldMk cId="4251635949" sldId="302"/>
            <ac:spMk id="9" creationId="{2B566528-1B12-4246-9431-5C2D7D081168}"/>
          </ac:spMkLst>
        </pc:spChg>
        <pc:grpChg chg="add del">
          <ac:chgData name="Guest User" userId="S::urn:spo:anon#f9180c390a27c69c9b7af54737f98d34773fb418b805cb9913db1808004eae3a::" providerId="AD" clId="Web-{A5CF9D7D-9D49-415A-EAF9-C5117E2F795E}" dt="2022-06-21T15:04:22.809" v="306"/>
          <ac:grpSpMkLst>
            <pc:docMk/>
            <pc:sldMk cId="4251635949" sldId="302"/>
            <ac:grpSpMk id="11" creationId="{828A5161-06F1-46CF-8AD7-844680A59E13}"/>
          </ac:grpSpMkLst>
        </pc:grpChg>
        <pc:grpChg chg="add del">
          <ac:chgData name="Guest User" userId="S::urn:spo:anon#f9180c390a27c69c9b7af54737f98d34773fb418b805cb9913db1808004eae3a::" providerId="AD" clId="Web-{A5CF9D7D-9D49-415A-EAF9-C5117E2F795E}" dt="2022-06-21T15:04:22.809" v="306"/>
          <ac:grpSpMkLst>
            <pc:docMk/>
            <pc:sldMk cId="4251635949" sldId="302"/>
            <ac:grpSpMk id="15" creationId="{5995D10D-E9C9-47DB-AE7E-801FEF38F5C9}"/>
          </ac:grpSpMkLst>
        </pc:grpChg>
        <pc:picChg chg="mod">
          <ac:chgData name="Guest User" userId="S::urn:spo:anon#f9180c390a27c69c9b7af54737f98d34773fb418b805cb9913db1808004eae3a::" providerId="AD" clId="Web-{A5CF9D7D-9D49-415A-EAF9-C5117E2F795E}" dt="2022-06-21T15:04:22.809" v="306"/>
          <ac:picMkLst>
            <pc:docMk/>
            <pc:sldMk cId="4251635949" sldId="302"/>
            <ac:picMk id="4" creationId="{4DB8E6A5-A4AA-E049-EF5B-121C796817D8}"/>
          </ac:picMkLst>
        </pc:picChg>
      </pc:sldChg>
      <pc:sldChg chg="addSp delSp modSp mod setBg modShow">
        <pc:chgData name="Guest User" userId="S::urn:spo:anon#f9180c390a27c69c9b7af54737f98d34773fb418b805cb9913db1808004eae3a::" providerId="AD" clId="Web-{A5CF9D7D-9D49-415A-EAF9-C5117E2F795E}" dt="2022-06-21T14:58:45.816" v="293"/>
        <pc:sldMkLst>
          <pc:docMk/>
          <pc:sldMk cId="3866690188" sldId="304"/>
        </pc:sldMkLst>
        <pc:spChg chg="mod">
          <ac:chgData name="Guest User" userId="S::urn:spo:anon#f9180c390a27c69c9b7af54737f98d34773fb418b805cb9913db1808004eae3a::" providerId="AD" clId="Web-{A5CF9D7D-9D49-415A-EAF9-C5117E2F795E}" dt="2022-06-21T14:56:19.734" v="290"/>
          <ac:spMkLst>
            <pc:docMk/>
            <pc:sldMk cId="3866690188" sldId="304"/>
            <ac:spMk id="2" creationId="{1796A4D2-E448-7B76-A283-1AC45CB82A6E}"/>
          </ac:spMkLst>
        </pc:spChg>
        <pc:spChg chg="del mod">
          <ac:chgData name="Guest User" userId="S::urn:spo:anon#f9180c390a27c69c9b7af54737f98d34773fb418b805cb9913db1808004eae3a::" providerId="AD" clId="Web-{A5CF9D7D-9D49-415A-EAF9-C5117E2F795E}" dt="2022-06-21T14:58:45.816" v="293"/>
          <ac:spMkLst>
            <pc:docMk/>
            <pc:sldMk cId="3866690188" sldId="304"/>
            <ac:spMk id="3" creationId="{6EEBD614-1624-0FE5-45C4-E8801D5DF8BA}"/>
          </ac:spMkLst>
        </pc:spChg>
        <pc:spChg chg="add">
          <ac:chgData name="Guest User" userId="S::urn:spo:anon#f9180c390a27c69c9b7af54737f98d34773fb418b805cb9913db1808004eae3a::" providerId="AD" clId="Web-{A5CF9D7D-9D49-415A-EAF9-C5117E2F795E}" dt="2022-06-21T14:56:19.734" v="290"/>
          <ac:spMkLst>
            <pc:docMk/>
            <pc:sldMk cId="3866690188" sldId="304"/>
            <ac:spMk id="8" creationId="{5FB946D7-1CA4-446E-8795-007CACFDEB88}"/>
          </ac:spMkLst>
        </pc:spChg>
        <pc:spChg chg="add">
          <ac:chgData name="Guest User" userId="S::urn:spo:anon#f9180c390a27c69c9b7af54737f98d34773fb418b805cb9913db1808004eae3a::" providerId="AD" clId="Web-{A5CF9D7D-9D49-415A-EAF9-C5117E2F795E}" dt="2022-06-21T14:56:19.734" v="290"/>
          <ac:spMkLst>
            <pc:docMk/>
            <pc:sldMk cId="3866690188" sldId="304"/>
            <ac:spMk id="10" creationId="{192416F2-BC84-4D7C-80C6-6296C10C3819}"/>
          </ac:spMkLst>
        </pc:spChg>
        <pc:cxnChg chg="add">
          <ac:chgData name="Guest User" userId="S::urn:spo:anon#f9180c390a27c69c9b7af54737f98d34773fb418b805cb9913db1808004eae3a::" providerId="AD" clId="Web-{A5CF9D7D-9D49-415A-EAF9-C5117E2F795E}" dt="2022-06-21T14:56:19.734" v="290"/>
          <ac:cxnSpMkLst>
            <pc:docMk/>
            <pc:sldMk cId="3866690188" sldId="304"/>
            <ac:cxnSpMk id="12" creationId="{2330623A-AB89-4E04-AC9A-2BAFBF85AE3A}"/>
          </ac:cxnSpMkLst>
        </pc:cxnChg>
      </pc:sldChg>
      <pc:sldChg chg="addSp delSp modSp mod setBg modShow">
        <pc:chgData name="Guest User" userId="S::urn:spo:anon#f9180c390a27c69c9b7af54737f98d34773fb418b805cb9913db1808004eae3a::" providerId="AD" clId="Web-{A5CF9D7D-9D49-415A-EAF9-C5117E2F795E}" dt="2022-06-21T14:07:36.752" v="81" actId="20577"/>
        <pc:sldMkLst>
          <pc:docMk/>
          <pc:sldMk cId="1485906690" sldId="349"/>
        </pc:sldMkLst>
        <pc:spChg chg="mod">
          <ac:chgData name="Guest User" userId="S::urn:spo:anon#f9180c390a27c69c9b7af54737f98d34773fb418b805cb9913db1808004eae3a::" providerId="AD" clId="Web-{A5CF9D7D-9D49-415A-EAF9-C5117E2F795E}" dt="2022-06-21T14:07:36.752" v="81" actId="20577"/>
          <ac:spMkLst>
            <pc:docMk/>
            <pc:sldMk cId="1485906690" sldId="349"/>
            <ac:spMk id="2" creationId="{A27ABBAA-C0F0-7FDD-79D2-FE19644334A6}"/>
          </ac:spMkLst>
        </pc:spChg>
        <pc:spChg chg="mod">
          <ac:chgData name="Guest User" userId="S::urn:spo:anon#f9180c390a27c69c9b7af54737f98d34773fb418b805cb9913db1808004eae3a::" providerId="AD" clId="Web-{A5CF9D7D-9D49-415A-EAF9-C5117E2F795E}" dt="2022-06-21T14:06:31.860" v="79"/>
          <ac:spMkLst>
            <pc:docMk/>
            <pc:sldMk cId="1485906690" sldId="349"/>
            <ac:spMk id="3" creationId="{18000592-0D64-07FE-04F9-A1882E2A677D}"/>
          </ac:spMkLst>
        </pc:spChg>
        <pc:spChg chg="add del">
          <ac:chgData name="Guest User" userId="S::urn:spo:anon#f9180c390a27c69c9b7af54737f98d34773fb418b805cb9913db1808004eae3a::" providerId="AD" clId="Web-{A5CF9D7D-9D49-415A-EAF9-C5117E2F795E}" dt="2022-06-21T14:06:31.860" v="80"/>
          <ac:spMkLst>
            <pc:docMk/>
            <pc:sldMk cId="1485906690" sldId="349"/>
            <ac:spMk id="9" creationId="{2C61293E-6EBE-43EF-A52C-9BEBFD7679D4}"/>
          </ac:spMkLst>
        </pc:spChg>
        <pc:spChg chg="add del">
          <ac:chgData name="Guest User" userId="S::urn:spo:anon#f9180c390a27c69c9b7af54737f98d34773fb418b805cb9913db1808004eae3a::" providerId="AD" clId="Web-{A5CF9D7D-9D49-415A-EAF9-C5117E2F795E}" dt="2022-06-21T14:06:31.860" v="80"/>
          <ac:spMkLst>
            <pc:docMk/>
            <pc:sldMk cId="1485906690" sldId="349"/>
            <ac:spMk id="11" creationId="{21540236-BFD5-4A9D-8840-4703E7F76825}"/>
          </ac:spMkLst>
        </pc:spChg>
        <pc:spChg chg="add del">
          <ac:chgData name="Guest User" userId="S::urn:spo:anon#f9180c390a27c69c9b7af54737f98d34773fb418b805cb9913db1808004eae3a::" providerId="AD" clId="Web-{A5CF9D7D-9D49-415A-EAF9-C5117E2F795E}" dt="2022-06-21T14:06:31.860" v="79"/>
          <ac:spMkLst>
            <pc:docMk/>
            <pc:sldMk cId="1485906690" sldId="349"/>
            <ac:spMk id="18" creationId="{B2DD41CD-8F47-4F56-AD12-4E2FF7696987}"/>
          </ac:spMkLst>
        </pc:spChg>
        <pc:spChg chg="add del">
          <ac:chgData name="Guest User" userId="S::urn:spo:anon#f9180c390a27c69c9b7af54737f98d34773fb418b805cb9913db1808004eae3a::" providerId="AD" clId="Web-{A5CF9D7D-9D49-415A-EAF9-C5117E2F795E}" dt="2022-06-21T14:06:31.860" v="79"/>
          <ac:spMkLst>
            <pc:docMk/>
            <pc:sldMk cId="1485906690" sldId="349"/>
            <ac:spMk id="19" creationId="{45D37F4E-DDB4-456B-97E0-9937730A039F}"/>
          </ac:spMkLst>
        </pc:spChg>
        <pc:spChg chg="add">
          <ac:chgData name="Guest User" userId="S::urn:spo:anon#f9180c390a27c69c9b7af54737f98d34773fb418b805cb9913db1808004eae3a::" providerId="AD" clId="Web-{A5CF9D7D-9D49-415A-EAF9-C5117E2F795E}" dt="2022-06-21T14:06:31.860" v="80"/>
          <ac:spMkLst>
            <pc:docMk/>
            <pc:sldMk cId="1485906690" sldId="349"/>
            <ac:spMk id="21" creationId="{2C61293E-6EBE-43EF-A52C-9BEBFD7679D4}"/>
          </ac:spMkLst>
        </pc:spChg>
        <pc:spChg chg="add">
          <ac:chgData name="Guest User" userId="S::urn:spo:anon#f9180c390a27c69c9b7af54737f98d34773fb418b805cb9913db1808004eae3a::" providerId="AD" clId="Web-{A5CF9D7D-9D49-415A-EAF9-C5117E2F795E}" dt="2022-06-21T14:06:31.860" v="80"/>
          <ac:spMkLst>
            <pc:docMk/>
            <pc:sldMk cId="1485906690" sldId="349"/>
            <ac:spMk id="22" creationId="{21540236-BFD5-4A9D-8840-4703E7F76825}"/>
          </ac:spMkLst>
        </pc:spChg>
        <pc:picChg chg="add mod ord">
          <ac:chgData name="Guest User" userId="S::urn:spo:anon#f9180c390a27c69c9b7af54737f98d34773fb418b805cb9913db1808004eae3a::" providerId="AD" clId="Web-{A5CF9D7D-9D49-415A-EAF9-C5117E2F795E}" dt="2022-06-21T14:06:31.860" v="80"/>
          <ac:picMkLst>
            <pc:docMk/>
            <pc:sldMk cId="1485906690" sldId="349"/>
            <ac:picMk id="5" creationId="{9B24D600-7221-D7A1-B22D-8C1FC3FD32E1}"/>
          </ac:picMkLst>
        </pc:picChg>
        <pc:cxnChg chg="add del">
          <ac:chgData name="Guest User" userId="S::urn:spo:anon#f9180c390a27c69c9b7af54737f98d34773fb418b805cb9913db1808004eae3a::" providerId="AD" clId="Web-{A5CF9D7D-9D49-415A-EAF9-C5117E2F795E}" dt="2022-06-21T14:06:08" v="77"/>
          <ac:cxnSpMkLst>
            <pc:docMk/>
            <pc:sldMk cId="1485906690" sldId="349"/>
            <ac:cxnSpMk id="16" creationId="{A7F400EE-A8A5-48AF-B4D6-291B52C6F0B0}"/>
          </ac:cxnSpMkLst>
        </pc:cxnChg>
      </pc:sldChg>
      <pc:sldChg chg="modSp del">
        <pc:chgData name="Guest User" userId="S::urn:spo:anon#f9180c390a27c69c9b7af54737f98d34773fb418b805cb9913db1808004eae3a::" providerId="AD" clId="Web-{A5CF9D7D-9D49-415A-EAF9-C5117E2F795E}" dt="2022-06-21T14:11:07.929" v="109"/>
        <pc:sldMkLst>
          <pc:docMk/>
          <pc:sldMk cId="2523513619" sldId="350"/>
        </pc:sldMkLst>
        <pc:spChg chg="mod">
          <ac:chgData name="Guest User" userId="S::urn:spo:anon#f9180c390a27c69c9b7af54737f98d34773fb418b805cb9913db1808004eae3a::" providerId="AD" clId="Web-{A5CF9D7D-9D49-415A-EAF9-C5117E2F795E}" dt="2022-06-21T14:07:55.503" v="82" actId="20577"/>
          <ac:spMkLst>
            <pc:docMk/>
            <pc:sldMk cId="2523513619" sldId="350"/>
            <ac:spMk id="2" creationId="{42C42932-C828-6F17-770C-8B854D230240}"/>
          </ac:spMkLst>
        </pc:spChg>
      </pc:sldChg>
      <pc:sldChg chg="addSp delSp modSp">
        <pc:chgData name="Guest User" userId="S::urn:spo:anon#f9180c390a27c69c9b7af54737f98d34773fb418b805cb9913db1808004eae3a::" providerId="AD" clId="Web-{A5CF9D7D-9D49-415A-EAF9-C5117E2F795E}" dt="2022-06-21T13:46:01.140" v="11"/>
        <pc:sldMkLst>
          <pc:docMk/>
          <pc:sldMk cId="1586507276" sldId="351"/>
        </pc:sldMkLst>
        <pc:spChg chg="add del">
          <ac:chgData name="Guest User" userId="S::urn:spo:anon#f9180c390a27c69c9b7af54737f98d34773fb418b805cb9913db1808004eae3a::" providerId="AD" clId="Web-{A5CF9D7D-9D49-415A-EAF9-C5117E2F795E}" dt="2022-06-21T13:46:01.140" v="11"/>
          <ac:spMkLst>
            <pc:docMk/>
            <pc:sldMk cId="1586507276" sldId="351"/>
            <ac:spMk id="3" creationId="{02A0196C-8B22-0DB7-216C-E0691E425078}"/>
          </ac:spMkLst>
        </pc:spChg>
        <pc:spChg chg="add mod">
          <ac:chgData name="Guest User" userId="S::urn:spo:anon#f9180c390a27c69c9b7af54737f98d34773fb418b805cb9913db1808004eae3a::" providerId="AD" clId="Web-{A5CF9D7D-9D49-415A-EAF9-C5117E2F795E}" dt="2022-06-21T13:45:56.843" v="10" actId="20577"/>
          <ac:spMkLst>
            <pc:docMk/>
            <pc:sldMk cId="1586507276" sldId="351"/>
            <ac:spMk id="4" creationId="{BFB8C87A-7A60-8BD2-3251-2D2B2B33CEAA}"/>
          </ac:spMkLst>
        </pc:spChg>
        <pc:spChg chg="add del mod">
          <ac:chgData name="Guest User" userId="S::urn:spo:anon#f9180c390a27c69c9b7af54737f98d34773fb418b805cb9913db1808004eae3a::" providerId="AD" clId="Web-{A5CF9D7D-9D49-415A-EAF9-C5117E2F795E}" dt="2022-06-21T13:45:44.124" v="4"/>
          <ac:spMkLst>
            <pc:docMk/>
            <pc:sldMk cId="1586507276" sldId="351"/>
            <ac:spMk id="5" creationId="{F138CAE2-59A7-ACF6-1AC2-2F91233CB2D8}"/>
          </ac:spMkLst>
        </pc:spChg>
      </pc:sldChg>
      <pc:sldChg chg="addSp delSp">
        <pc:chgData name="Guest User" userId="S::urn:spo:anon#f9180c390a27c69c9b7af54737f98d34773fb418b805cb9913db1808004eae3a::" providerId="AD" clId="Web-{A5CF9D7D-9D49-415A-EAF9-C5117E2F795E}" dt="2022-06-21T14:02:21.713" v="70"/>
        <pc:sldMkLst>
          <pc:docMk/>
          <pc:sldMk cId="2277921081" sldId="352"/>
        </pc:sldMkLst>
        <pc:spChg chg="add del">
          <ac:chgData name="Guest User" userId="S::urn:spo:anon#f9180c390a27c69c9b7af54737f98d34773fb418b805cb9913db1808004eae3a::" providerId="AD" clId="Web-{A5CF9D7D-9D49-415A-EAF9-C5117E2F795E}" dt="2022-06-21T14:02:21.713" v="70"/>
          <ac:spMkLst>
            <pc:docMk/>
            <pc:sldMk cId="2277921081" sldId="352"/>
            <ac:spMk id="9" creationId="{3A5B4632-C963-4296-86F0-79AA9EA5AE98}"/>
          </ac:spMkLst>
        </pc:spChg>
        <pc:spChg chg="add del">
          <ac:chgData name="Guest User" userId="S::urn:spo:anon#f9180c390a27c69c9b7af54737f98d34773fb418b805cb9913db1808004eae3a::" providerId="AD" clId="Web-{A5CF9D7D-9D49-415A-EAF9-C5117E2F795E}" dt="2022-06-21T13:56:34.204" v="39"/>
          <ac:spMkLst>
            <pc:docMk/>
            <pc:sldMk cId="2277921081" sldId="352"/>
            <ac:spMk id="21" creationId="{562616A2-F16B-81C6-CBF3-C978737811F4}"/>
          </ac:spMkLst>
        </pc:spChg>
      </pc:sldChg>
      <pc:sldChg chg="addSp delSp modSp new mod setBg modClrScheme delDesignElem modShow chgLayout">
        <pc:chgData name="Guest User" userId="S::urn:spo:anon#f9180c390a27c69c9b7af54737f98d34773fb418b805cb9913db1808004eae3a::" providerId="AD" clId="Web-{A5CF9D7D-9D49-415A-EAF9-C5117E2F795E}" dt="2022-06-21T14:01:46.462" v="68" actId="20577"/>
        <pc:sldMkLst>
          <pc:docMk/>
          <pc:sldMk cId="1158166394" sldId="355"/>
        </pc:sldMkLst>
        <pc:spChg chg="mod ord">
          <ac:chgData name="Guest User" userId="S::urn:spo:anon#f9180c390a27c69c9b7af54737f98d34773fb418b805cb9913db1808004eae3a::" providerId="AD" clId="Web-{A5CF9D7D-9D49-415A-EAF9-C5117E2F795E}" dt="2022-06-21T14:01:46.462" v="68" actId="20577"/>
          <ac:spMkLst>
            <pc:docMk/>
            <pc:sldMk cId="1158166394" sldId="355"/>
            <ac:spMk id="2" creationId="{AA3B4E64-247A-BADC-07A2-0FCD2A9A0B9A}"/>
          </ac:spMkLst>
        </pc:spChg>
        <pc:spChg chg="del mod">
          <ac:chgData name="Guest User" userId="S::urn:spo:anon#f9180c390a27c69c9b7af54737f98d34773fb418b805cb9913db1808004eae3a::" providerId="AD" clId="Web-{A5CF9D7D-9D49-415A-EAF9-C5117E2F795E}" dt="2022-06-21T13:50:47.320" v="24"/>
          <ac:spMkLst>
            <pc:docMk/>
            <pc:sldMk cId="1158166394" sldId="355"/>
            <ac:spMk id="3" creationId="{83F396EF-615C-6B0F-DBF4-53C8B4E60134}"/>
          </ac:spMkLst>
        </pc:spChg>
        <pc:spChg chg="add del">
          <ac:chgData name="Guest User" userId="S::urn:spo:anon#f9180c390a27c69c9b7af54737f98d34773fb418b805cb9913db1808004eae3a::" providerId="AD" clId="Web-{A5CF9D7D-9D49-415A-EAF9-C5117E2F795E}" dt="2022-06-21T13:52:58.339" v="29"/>
          <ac:spMkLst>
            <pc:docMk/>
            <pc:sldMk cId="1158166394" sldId="355"/>
            <ac:spMk id="9" creationId="{3A5B4632-C963-4296-86F0-79AA9EA5AE98}"/>
          </ac:spMkLst>
        </pc:spChg>
        <pc:spChg chg="add">
          <ac:chgData name="Guest User" userId="S::urn:spo:anon#f9180c390a27c69c9b7af54737f98d34773fb418b805cb9913db1808004eae3a::" providerId="AD" clId="Web-{A5CF9D7D-9D49-415A-EAF9-C5117E2F795E}" dt="2022-06-21T13:59:51.912" v="50"/>
          <ac:spMkLst>
            <pc:docMk/>
            <pc:sldMk cId="1158166394" sldId="355"/>
            <ac:spMk id="10" creationId="{DCC231C8-C761-4B31-9B1C-C6D19248C6B3}"/>
          </ac:spMkLst>
        </pc:spChg>
        <pc:spChg chg="add del">
          <ac:chgData name="Guest User" userId="S::urn:spo:anon#f9180c390a27c69c9b7af54737f98d34773fb418b805cb9913db1808004eae3a::" providerId="AD" clId="Web-{A5CF9D7D-9D49-415A-EAF9-C5117E2F795E}" dt="2022-06-21T13:54:24.513" v="33"/>
          <ac:spMkLst>
            <pc:docMk/>
            <pc:sldMk cId="1158166394" sldId="355"/>
            <ac:spMk id="14" creationId="{DCC231C8-C761-4B31-9B1C-C6D19248C6B3}"/>
          </ac:spMkLst>
        </pc:spChg>
        <pc:spChg chg="add del">
          <ac:chgData name="Guest User" userId="S::urn:spo:anon#f9180c390a27c69c9b7af54737f98d34773fb418b805cb9913db1808004eae3a::" providerId="AD" clId="Web-{A5CF9D7D-9D49-415A-EAF9-C5117E2F795E}" dt="2022-06-21T13:55:08.639" v="36"/>
          <ac:spMkLst>
            <pc:docMk/>
            <pc:sldMk cId="1158166394" sldId="355"/>
            <ac:spMk id="19" creationId="{DCC231C8-C761-4B31-9B1C-C6D19248C6B3}"/>
          </ac:spMkLst>
        </pc:spChg>
        <pc:spChg chg="add del">
          <ac:chgData name="Guest User" userId="S::urn:spo:anon#f9180c390a27c69c9b7af54737f98d34773fb418b805cb9913db1808004eae3a::" providerId="AD" clId="Web-{A5CF9D7D-9D49-415A-EAF9-C5117E2F795E}" dt="2022-06-21T13:58:15.831" v="43"/>
          <ac:spMkLst>
            <pc:docMk/>
            <pc:sldMk cId="1158166394" sldId="355"/>
            <ac:spMk id="24" creationId="{955A2079-FA98-4876-80F0-72364A7D2EA4}"/>
          </ac:spMkLst>
        </pc:spChg>
        <pc:spChg chg="add del mod ord">
          <ac:chgData name="Guest User" userId="S::urn:spo:anon#f9180c390a27c69c9b7af54737f98d34773fb418b805cb9913db1808004eae3a::" providerId="AD" clId="Web-{A5CF9D7D-9D49-415A-EAF9-C5117E2F795E}" dt="2022-06-21T13:58:26.238" v="44"/>
          <ac:spMkLst>
            <pc:docMk/>
            <pc:sldMk cId="1158166394" sldId="355"/>
            <ac:spMk id="93" creationId="{FAE25236-43D8-19D4-BE32-9C1F1182E7CC}"/>
          </ac:spMkLst>
        </pc:spChg>
        <pc:graphicFrameChg chg="add mod ord modGraphic">
          <ac:chgData name="Guest User" userId="S::urn:spo:anon#f9180c390a27c69c9b7af54737f98d34773fb418b805cb9913db1808004eae3a::" providerId="AD" clId="Web-{A5CF9D7D-9D49-415A-EAF9-C5117E2F795E}" dt="2022-06-21T13:59:51.912" v="50"/>
          <ac:graphicFrameMkLst>
            <pc:docMk/>
            <pc:sldMk cId="1158166394" sldId="355"/>
            <ac:graphicFrameMk id="5" creationId="{817F32A0-ED74-EBE9-8F2E-862EA1E7E945}"/>
          </ac:graphicFrameMkLst>
        </pc:graphicFrameChg>
      </pc:sldChg>
      <pc:sldChg chg="addSp delSp modSp new mod setBg">
        <pc:chgData name="Guest User" userId="S::urn:spo:anon#f9180c390a27c69c9b7af54737f98d34773fb418b805cb9913db1808004eae3a::" providerId="AD" clId="Web-{A5CF9D7D-9D49-415A-EAF9-C5117E2F795E}" dt="2022-06-21T14:10:53.179" v="108"/>
        <pc:sldMkLst>
          <pc:docMk/>
          <pc:sldMk cId="329864437" sldId="356"/>
        </pc:sldMkLst>
        <pc:spChg chg="mod">
          <ac:chgData name="Guest User" userId="S::urn:spo:anon#f9180c390a27c69c9b7af54737f98d34773fb418b805cb9913db1808004eae3a::" providerId="AD" clId="Web-{A5CF9D7D-9D49-415A-EAF9-C5117E2F795E}" dt="2022-06-21T14:10:53.179" v="108"/>
          <ac:spMkLst>
            <pc:docMk/>
            <pc:sldMk cId="329864437" sldId="356"/>
            <ac:spMk id="2" creationId="{5FBD5FE4-BAA8-B1D9-E22E-AE3E099AFEC0}"/>
          </ac:spMkLst>
        </pc:spChg>
        <pc:spChg chg="mod ord">
          <ac:chgData name="Guest User" userId="S::urn:spo:anon#f9180c390a27c69c9b7af54737f98d34773fb418b805cb9913db1808004eae3a::" providerId="AD" clId="Web-{A5CF9D7D-9D49-415A-EAF9-C5117E2F795E}" dt="2022-06-21T14:10:53.179" v="108"/>
          <ac:spMkLst>
            <pc:docMk/>
            <pc:sldMk cId="329864437" sldId="356"/>
            <ac:spMk id="3" creationId="{C3DA0568-4A87-0E1C-15F8-3B3CA3F0CAFE}"/>
          </ac:spMkLst>
        </pc:spChg>
        <pc:spChg chg="add del">
          <ac:chgData name="Guest User" userId="S::urn:spo:anon#f9180c390a27c69c9b7af54737f98d34773fb418b805cb9913db1808004eae3a::" providerId="AD" clId="Web-{A5CF9D7D-9D49-415A-EAF9-C5117E2F795E}" dt="2022-06-21T14:09:58.349" v="100"/>
          <ac:spMkLst>
            <pc:docMk/>
            <pc:sldMk cId="329864437" sldId="356"/>
            <ac:spMk id="10" creationId="{5E39A796-BE83-48B1-B33F-35C4A32AAB57}"/>
          </ac:spMkLst>
        </pc:spChg>
        <pc:spChg chg="add del">
          <ac:chgData name="Guest User" userId="S::urn:spo:anon#f9180c390a27c69c9b7af54737f98d34773fb418b805cb9913db1808004eae3a::" providerId="AD" clId="Web-{A5CF9D7D-9D49-415A-EAF9-C5117E2F795E}" dt="2022-06-21T14:09:58.349" v="100"/>
          <ac:spMkLst>
            <pc:docMk/>
            <pc:sldMk cId="329864437" sldId="356"/>
            <ac:spMk id="12" creationId="{72F84B47-E267-4194-8194-831DB7B5547F}"/>
          </ac:spMkLst>
        </pc:spChg>
        <pc:spChg chg="add del">
          <ac:chgData name="Guest User" userId="S::urn:spo:anon#f9180c390a27c69c9b7af54737f98d34773fb418b805cb9913db1808004eae3a::" providerId="AD" clId="Web-{A5CF9D7D-9D49-415A-EAF9-C5117E2F795E}" dt="2022-06-21T14:10:53.179" v="108"/>
          <ac:spMkLst>
            <pc:docMk/>
            <pc:sldMk cId="329864437" sldId="356"/>
            <ac:spMk id="14" creationId="{2B97F24A-32CE-4C1C-A50D-3016B394DCFB}"/>
          </ac:spMkLst>
        </pc:spChg>
        <pc:spChg chg="add del">
          <ac:chgData name="Guest User" userId="S::urn:spo:anon#f9180c390a27c69c9b7af54737f98d34773fb418b805cb9913db1808004eae3a::" providerId="AD" clId="Web-{A5CF9D7D-9D49-415A-EAF9-C5117E2F795E}" dt="2022-06-21T14:10:53.179" v="108"/>
          <ac:spMkLst>
            <pc:docMk/>
            <pc:sldMk cId="329864437" sldId="356"/>
            <ac:spMk id="15" creationId="{CD8B4F24-440B-49E9-B85D-733523DC064B}"/>
          </ac:spMkLst>
        </pc:spChg>
        <pc:spChg chg="add del">
          <ac:chgData name="Guest User" userId="S::urn:spo:anon#f9180c390a27c69c9b7af54737f98d34773fb418b805cb9913db1808004eae3a::" providerId="AD" clId="Web-{A5CF9D7D-9D49-415A-EAF9-C5117E2F795E}" dt="2022-06-21T14:10:53.179" v="107"/>
          <ac:spMkLst>
            <pc:docMk/>
            <pc:sldMk cId="329864437" sldId="356"/>
            <ac:spMk id="20" creationId="{FF9B822F-893E-44C8-963C-64F50ACECBB2}"/>
          </ac:spMkLst>
        </pc:spChg>
        <pc:spChg chg="add del">
          <ac:chgData name="Guest User" userId="S::urn:spo:anon#f9180c390a27c69c9b7af54737f98d34773fb418b805cb9913db1808004eae3a::" providerId="AD" clId="Web-{A5CF9D7D-9D49-415A-EAF9-C5117E2F795E}" dt="2022-06-21T14:10:53.179" v="107"/>
          <ac:spMkLst>
            <pc:docMk/>
            <pc:sldMk cId="329864437" sldId="356"/>
            <ac:spMk id="22" creationId="{EBF87945-A001-489F-9D9B-7D9435F0B9CA}"/>
          </ac:spMkLst>
        </pc:spChg>
        <pc:spChg chg="add">
          <ac:chgData name="Guest User" userId="S::urn:spo:anon#f9180c390a27c69c9b7af54737f98d34773fb418b805cb9913db1808004eae3a::" providerId="AD" clId="Web-{A5CF9D7D-9D49-415A-EAF9-C5117E2F795E}" dt="2022-06-21T14:10:53.179" v="108"/>
          <ac:spMkLst>
            <pc:docMk/>
            <pc:sldMk cId="329864437" sldId="356"/>
            <ac:spMk id="24" creationId="{5E39A796-BE83-48B1-B33F-35C4A32AAB57}"/>
          </ac:spMkLst>
        </pc:spChg>
        <pc:spChg chg="add">
          <ac:chgData name="Guest User" userId="S::urn:spo:anon#f9180c390a27c69c9b7af54737f98d34773fb418b805cb9913db1808004eae3a::" providerId="AD" clId="Web-{A5CF9D7D-9D49-415A-EAF9-C5117E2F795E}" dt="2022-06-21T14:10:53.179" v="108"/>
          <ac:spMkLst>
            <pc:docMk/>
            <pc:sldMk cId="329864437" sldId="356"/>
            <ac:spMk id="25" creationId="{72F84B47-E267-4194-8194-831DB7B5547F}"/>
          </ac:spMkLst>
        </pc:spChg>
        <pc:picChg chg="add mod">
          <ac:chgData name="Guest User" userId="S::urn:spo:anon#f9180c390a27c69c9b7af54737f98d34773fb418b805cb9913db1808004eae3a::" providerId="AD" clId="Web-{A5CF9D7D-9D49-415A-EAF9-C5117E2F795E}" dt="2022-06-21T14:10:53.179" v="108"/>
          <ac:picMkLst>
            <pc:docMk/>
            <pc:sldMk cId="329864437" sldId="356"/>
            <ac:picMk id="5" creationId="{BA30C13A-D4D3-6DDC-C87B-3F37C91A5202}"/>
          </ac:picMkLst>
        </pc:picChg>
      </pc:sldChg>
      <pc:sldChg chg="delSp modSp add del replId">
        <pc:chgData name="Guest User" userId="S::urn:spo:anon#f9180c390a27c69c9b7af54737f98d34773fb418b805cb9913db1808004eae3a::" providerId="AD" clId="Web-{A5CF9D7D-9D49-415A-EAF9-C5117E2F795E}" dt="2022-06-21T14:02:33.244" v="71"/>
        <pc:sldMkLst>
          <pc:docMk/>
          <pc:sldMk cId="3690472124" sldId="356"/>
        </pc:sldMkLst>
        <pc:spChg chg="del">
          <ac:chgData name="Guest User" userId="S::urn:spo:anon#f9180c390a27c69c9b7af54737f98d34773fb418b805cb9913db1808004eae3a::" providerId="AD" clId="Web-{A5CF9D7D-9D49-415A-EAF9-C5117E2F795E}" dt="2022-06-21T13:57:51.612" v="42"/>
          <ac:spMkLst>
            <pc:docMk/>
            <pc:sldMk cId="3690472124" sldId="356"/>
            <ac:spMk id="9" creationId="{3A5B4632-C963-4296-86F0-79AA9EA5AE98}"/>
          </ac:spMkLst>
        </pc:spChg>
        <pc:spChg chg="mod ord">
          <ac:chgData name="Guest User" userId="S::urn:spo:anon#f9180c390a27c69c9b7af54737f98d34773fb418b805cb9913db1808004eae3a::" providerId="AD" clId="Web-{A5CF9D7D-9D49-415A-EAF9-C5117E2F795E}" dt="2022-06-21T13:57:51.612" v="42"/>
          <ac:spMkLst>
            <pc:docMk/>
            <pc:sldMk cId="3690472124" sldId="356"/>
            <ac:spMk id="21" creationId="{562616A2-F16B-81C6-CBF3-C978737811F4}"/>
          </ac:spMkLst>
        </pc:spChg>
        <pc:graphicFrameChg chg="modGraphic">
          <ac:chgData name="Guest User" userId="S::urn:spo:anon#f9180c390a27c69c9b7af54737f98d34773fb418b805cb9913db1808004eae3a::" providerId="AD" clId="Web-{A5CF9D7D-9D49-415A-EAF9-C5117E2F795E}" dt="2022-06-21T13:57:32.799" v="41" actId="20577"/>
          <ac:graphicFrameMkLst>
            <pc:docMk/>
            <pc:sldMk cId="3690472124" sldId="356"/>
            <ac:graphicFrameMk id="7" creationId="{E503AE16-604D-FEB0-811D-B50C3F15B698}"/>
          </ac:graphicFrameMkLst>
        </pc:graphicFrameChg>
      </pc:sldChg>
      <pc:sldChg chg="addSp delSp modSp new mod ord setBg">
        <pc:chgData name="Guest User" userId="S::urn:spo:anon#f9180c390a27c69c9b7af54737f98d34773fb418b805cb9913db1808004eae3a::" providerId="AD" clId="Web-{A5CF9D7D-9D49-415A-EAF9-C5117E2F795E}" dt="2022-06-21T14:50:45.132" v="261" actId="1076"/>
        <pc:sldMkLst>
          <pc:docMk/>
          <pc:sldMk cId="3344834634" sldId="357"/>
        </pc:sldMkLst>
        <pc:spChg chg="mod">
          <ac:chgData name="Guest User" userId="S::urn:spo:anon#f9180c390a27c69c9b7af54737f98d34773fb418b805cb9913db1808004eae3a::" providerId="AD" clId="Web-{A5CF9D7D-9D49-415A-EAF9-C5117E2F795E}" dt="2022-06-21T14:49:39.489" v="258"/>
          <ac:spMkLst>
            <pc:docMk/>
            <pc:sldMk cId="3344834634" sldId="357"/>
            <ac:spMk id="2" creationId="{996BA2A7-DE08-50E1-AF93-00893529E84D}"/>
          </ac:spMkLst>
        </pc:spChg>
        <pc:spChg chg="del mod">
          <ac:chgData name="Guest User" userId="S::urn:spo:anon#f9180c390a27c69c9b7af54737f98d34773fb418b805cb9913db1808004eae3a::" providerId="AD" clId="Web-{A5CF9D7D-9D49-415A-EAF9-C5117E2F795E}" dt="2022-06-21T14:49:30.255" v="257"/>
          <ac:spMkLst>
            <pc:docMk/>
            <pc:sldMk cId="3344834634" sldId="357"/>
            <ac:spMk id="3" creationId="{F6B4DAB3-CEB3-DD89-BAC1-1EB27EF7F813}"/>
          </ac:spMkLst>
        </pc:spChg>
        <pc:spChg chg="add del mod">
          <ac:chgData name="Guest User" userId="S::urn:spo:anon#f9180c390a27c69c9b7af54737f98d34773fb418b805cb9913db1808004eae3a::" providerId="AD" clId="Web-{A5CF9D7D-9D49-415A-EAF9-C5117E2F795E}" dt="2022-06-21T14:48:41.597" v="251"/>
          <ac:spMkLst>
            <pc:docMk/>
            <pc:sldMk cId="3344834634" sldId="357"/>
            <ac:spMk id="9" creationId="{F7B920FA-ABBE-B969-A87B-B66B5DADF9E1}"/>
          </ac:spMkLst>
        </pc:spChg>
        <pc:spChg chg="add">
          <ac:chgData name="Guest User" userId="S::urn:spo:anon#f9180c390a27c69c9b7af54737f98d34773fb418b805cb9913db1808004eae3a::" providerId="AD" clId="Web-{A5CF9D7D-9D49-415A-EAF9-C5117E2F795E}" dt="2022-06-21T14:50:15.178" v="259"/>
          <ac:spMkLst>
            <pc:docMk/>
            <pc:sldMk cId="3344834634" sldId="357"/>
            <ac:spMk id="11" creationId="{826CC94E-2400-3B49-19A4-48262359D8BB}"/>
          </ac:spMkLst>
        </pc:spChg>
        <pc:spChg chg="add del">
          <ac:chgData name="Guest User" userId="S::urn:spo:anon#f9180c390a27c69c9b7af54737f98d34773fb418b805cb9913db1808004eae3a::" providerId="AD" clId="Web-{A5CF9D7D-9D49-415A-EAF9-C5117E2F795E}" dt="2022-06-21T14:49:13.754" v="253"/>
          <ac:spMkLst>
            <pc:docMk/>
            <pc:sldMk cId="3344834634" sldId="357"/>
            <ac:spMk id="12" creationId="{746E2A38-ACC8-44E6-85E2-A79CBAF15174}"/>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4" creationId="{1B10F861-B8F1-49C7-BD58-EAB20CEE7F93}"/>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5" creationId="{5AAE9118-0436-4488-AC4A-C14DF6A7B6B1}"/>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6" creationId="{61F6E425-22AB-4DA2-8FAC-58ADB58EF6C3}"/>
          </ac:spMkLst>
        </pc:spChg>
        <pc:spChg chg="add del">
          <ac:chgData name="Guest User" userId="S::urn:spo:anon#f9180c390a27c69c9b7af54737f98d34773fb418b805cb9913db1808004eae3a::" providerId="AD" clId="Web-{A5CF9D7D-9D49-415A-EAF9-C5117E2F795E}" dt="2022-06-21T14:49:39.489" v="258"/>
          <ac:spMkLst>
            <pc:docMk/>
            <pc:sldMk cId="3344834634" sldId="357"/>
            <ac:spMk id="18" creationId="{69D47016-023F-44BD-981C-50E7A10A6609}"/>
          </ac:spMkLst>
        </pc:spChg>
        <pc:spChg chg="add del">
          <ac:chgData name="Guest User" userId="S::urn:spo:anon#f9180c390a27c69c9b7af54737f98d34773fb418b805cb9913db1808004eae3a::" providerId="AD" clId="Web-{A5CF9D7D-9D49-415A-EAF9-C5117E2F795E}" dt="2022-06-21T14:49:39.489" v="258"/>
          <ac:spMkLst>
            <pc:docMk/>
            <pc:sldMk cId="3344834634" sldId="357"/>
            <ac:spMk id="19" creationId="{6D8B37B0-0682-433E-BC8D-498C04ABD9A7}"/>
          </ac:spMkLst>
        </pc:spChg>
        <pc:spChg chg="add">
          <ac:chgData name="Guest User" userId="S::urn:spo:anon#f9180c390a27c69c9b7af54737f98d34773fb418b805cb9913db1808004eae3a::" providerId="AD" clId="Web-{A5CF9D7D-9D49-415A-EAF9-C5117E2F795E}" dt="2022-06-21T14:49:39.489" v="258"/>
          <ac:spMkLst>
            <pc:docMk/>
            <pc:sldMk cId="3344834634" sldId="357"/>
            <ac:spMk id="24" creationId="{823AC064-BC96-4F32-8AE1-B2FD38754823}"/>
          </ac:spMkLst>
        </pc:spChg>
        <pc:picChg chg="add mod">
          <ac:chgData name="Guest User" userId="S::urn:spo:anon#f9180c390a27c69c9b7af54737f98d34773fb418b805cb9913db1808004eae3a::" providerId="AD" clId="Web-{A5CF9D7D-9D49-415A-EAF9-C5117E2F795E}" dt="2022-06-21T14:49:39.489" v="258"/>
          <ac:picMkLst>
            <pc:docMk/>
            <pc:sldMk cId="3344834634" sldId="357"/>
            <ac:picMk id="5" creationId="{95637C9F-05D6-DD37-4F26-0D200DC0D1B0}"/>
          </ac:picMkLst>
        </pc:picChg>
        <pc:picChg chg="add mod">
          <ac:chgData name="Guest User" userId="S::urn:spo:anon#f9180c390a27c69c9b7af54737f98d34773fb418b805cb9913db1808004eae3a::" providerId="AD" clId="Web-{A5CF9D7D-9D49-415A-EAF9-C5117E2F795E}" dt="2022-06-21T14:50:45.132" v="261" actId="1076"/>
          <ac:picMkLst>
            <pc:docMk/>
            <pc:sldMk cId="3344834634" sldId="357"/>
            <ac:picMk id="7" creationId="{2774DD39-B2A5-050D-FBDA-D66CC2928E7F}"/>
          </ac:picMkLst>
        </pc:picChg>
        <pc:cxnChg chg="add">
          <ac:chgData name="Guest User" userId="S::urn:spo:anon#f9180c390a27c69c9b7af54737f98d34773fb418b805cb9913db1808004eae3a::" providerId="AD" clId="Web-{A5CF9D7D-9D49-415A-EAF9-C5117E2F795E}" dt="2022-06-21T14:49:39.489" v="258"/>
          <ac:cxnSpMkLst>
            <pc:docMk/>
            <pc:sldMk cId="3344834634" sldId="357"/>
            <ac:cxnSpMk id="26" creationId="{7E7C77BC-7138-40B1-A15B-20F57A494629}"/>
          </ac:cxnSpMkLst>
        </pc:cxnChg>
        <pc:cxnChg chg="add">
          <ac:chgData name="Guest User" userId="S::urn:spo:anon#f9180c390a27c69c9b7af54737f98d34773fb418b805cb9913db1808004eae3a::" providerId="AD" clId="Web-{A5CF9D7D-9D49-415A-EAF9-C5117E2F795E}" dt="2022-06-21T14:49:39.489" v="258"/>
          <ac:cxnSpMkLst>
            <pc:docMk/>
            <pc:sldMk cId="3344834634" sldId="357"/>
            <ac:cxnSpMk id="28" creationId="{DB146403-F3D6-484B-B2ED-97F9565D0370}"/>
          </ac:cxnSpMkLst>
        </pc:cxnChg>
      </pc:sldChg>
      <pc:sldChg chg="addSp delSp modSp new del mod setBg modShow">
        <pc:chgData name="Guest User" userId="S::urn:spo:anon#f9180c390a27c69c9b7af54737f98d34773fb418b805cb9913db1808004eae3a::" providerId="AD" clId="Web-{A5CF9D7D-9D49-415A-EAF9-C5117E2F795E}" dt="2022-06-21T14:34:16.669" v="189"/>
        <pc:sldMkLst>
          <pc:docMk/>
          <pc:sldMk cId="4133192529" sldId="357"/>
        </pc:sldMkLst>
        <pc:spChg chg="mod">
          <ac:chgData name="Guest User" userId="S::urn:spo:anon#f9180c390a27c69c9b7af54737f98d34773fb418b805cb9913db1808004eae3a::" providerId="AD" clId="Web-{A5CF9D7D-9D49-415A-EAF9-C5117E2F795E}" dt="2022-06-21T14:27:58.534" v="186"/>
          <ac:spMkLst>
            <pc:docMk/>
            <pc:sldMk cId="4133192529" sldId="357"/>
            <ac:spMk id="2" creationId="{1E688EC1-3435-D37E-D788-5AC80A6D8AB0}"/>
          </ac:spMkLst>
        </pc:spChg>
        <pc:spChg chg="mod">
          <ac:chgData name="Guest User" userId="S::urn:spo:anon#f9180c390a27c69c9b7af54737f98d34773fb418b805cb9913db1808004eae3a::" providerId="AD" clId="Web-{A5CF9D7D-9D49-415A-EAF9-C5117E2F795E}" dt="2022-06-21T14:27:58.534" v="186"/>
          <ac:spMkLst>
            <pc:docMk/>
            <pc:sldMk cId="4133192529" sldId="357"/>
            <ac:spMk id="3" creationId="{C1099753-2744-325B-5DDA-9625159A235C}"/>
          </ac:spMkLst>
        </pc:spChg>
        <pc:spChg chg="add mod ord">
          <ac:chgData name="Guest User" userId="S::urn:spo:anon#f9180c390a27c69c9b7af54737f98d34773fb418b805cb9913db1808004eae3a::" providerId="AD" clId="Web-{A5CF9D7D-9D49-415A-EAF9-C5117E2F795E}" dt="2022-06-21T14:27:58.534" v="186"/>
          <ac:spMkLst>
            <pc:docMk/>
            <pc:sldMk cId="4133192529" sldId="357"/>
            <ac:spMk id="4" creationId="{0095CCF9-06F9-AF66-10F3-8748DAC12214}"/>
          </ac:spMkLst>
        </pc:spChg>
        <pc:spChg chg="add del mod">
          <ac:chgData name="Guest User" userId="S::urn:spo:anon#f9180c390a27c69c9b7af54737f98d34773fb418b805cb9913db1808004eae3a::" providerId="AD" clId="Web-{A5CF9D7D-9D49-415A-EAF9-C5117E2F795E}" dt="2022-06-21T14:20:36.069" v="152"/>
          <ac:spMkLst>
            <pc:docMk/>
            <pc:sldMk cId="4133192529" sldId="357"/>
            <ac:spMk id="5" creationId="{F7F7C31B-5079-D1CC-A9E9-7820E3DAF6BA}"/>
          </ac:spMkLst>
        </pc:spChg>
        <pc:spChg chg="add mod">
          <ac:chgData name="Guest User" userId="S::urn:spo:anon#f9180c390a27c69c9b7af54737f98d34773fb418b805cb9913db1808004eae3a::" providerId="AD" clId="Web-{A5CF9D7D-9D49-415A-EAF9-C5117E2F795E}" dt="2022-06-21T14:34:10.512" v="188" actId="20577"/>
          <ac:spMkLst>
            <pc:docMk/>
            <pc:sldMk cId="4133192529" sldId="357"/>
            <ac:spMk id="6" creationId="{E792A600-B683-CEE1-F375-96A20251EC8D}"/>
          </ac:spMkLst>
        </pc:spChg>
        <pc:spChg chg="add">
          <ac:chgData name="Guest User" userId="S::urn:spo:anon#f9180c390a27c69c9b7af54737f98d34773fb418b805cb9913db1808004eae3a::" providerId="AD" clId="Web-{A5CF9D7D-9D49-415A-EAF9-C5117E2F795E}" dt="2022-06-21T14:27:58.534" v="186"/>
          <ac:spMkLst>
            <pc:docMk/>
            <pc:sldMk cId="4133192529" sldId="357"/>
            <ac:spMk id="8" creationId="{4C608BEB-860E-4094-8511-78603564A75E}"/>
          </ac:spMkLst>
        </pc:spChg>
        <pc:spChg chg="add del">
          <ac:chgData name="Guest User" userId="S::urn:spo:anon#f9180c390a27c69c9b7af54737f98d34773fb418b805cb9913db1808004eae3a::" providerId="AD" clId="Web-{A5CF9D7D-9D49-415A-EAF9-C5117E2F795E}" dt="2022-06-21T14:26:56.392" v="182"/>
          <ac:spMkLst>
            <pc:docMk/>
            <pc:sldMk cId="4133192529" sldId="357"/>
            <ac:spMk id="11" creationId="{4C608BEB-860E-4094-8511-78603564A75E}"/>
          </ac:spMkLst>
        </pc:spChg>
        <pc:cxnChg chg="add">
          <ac:chgData name="Guest User" userId="S::urn:spo:anon#f9180c390a27c69c9b7af54737f98d34773fb418b805cb9913db1808004eae3a::" providerId="AD" clId="Web-{A5CF9D7D-9D49-415A-EAF9-C5117E2F795E}" dt="2022-06-21T14:27:58.534" v="186"/>
          <ac:cxnSpMkLst>
            <pc:docMk/>
            <pc:sldMk cId="4133192529" sldId="357"/>
            <ac:cxnSpMk id="9" creationId="{1F16A8D4-FE87-4604-88B2-394B5D1EB437}"/>
          </ac:cxnSpMkLst>
        </pc:cxnChg>
        <pc:cxnChg chg="add del">
          <ac:chgData name="Guest User" userId="S::urn:spo:anon#f9180c390a27c69c9b7af54737f98d34773fb418b805cb9913db1808004eae3a::" providerId="AD" clId="Web-{A5CF9D7D-9D49-415A-EAF9-C5117E2F795E}" dt="2022-06-21T14:26:56.392" v="182"/>
          <ac:cxnSpMkLst>
            <pc:docMk/>
            <pc:sldMk cId="4133192529" sldId="357"/>
            <ac:cxnSpMk id="13" creationId="{1F16A8D4-FE87-4604-88B2-394B5D1EB437}"/>
          </ac:cxnSpMkLst>
        </pc:cxnChg>
      </pc:sldChg>
    </pc:docChg>
  </pc:docChgLst>
  <pc:docChgLst>
    <pc:chgData name="Muhammad Syazwan Bin Rusdi" userId="S::muhdsyazwanrusdi@student.usm.my::217e579d-af56-4fbd-aafe-8664f19c56ea" providerId="AD" clId="Web-{1206983E-4F14-59AE-A7C1-BC49FE845260}"/>
    <pc:docChg chg="modSld">
      <pc:chgData name="Muhammad Syazwan Bin Rusdi" userId="S::muhdsyazwanrusdi@student.usm.my::217e579d-af56-4fbd-aafe-8664f19c56ea" providerId="AD" clId="Web-{1206983E-4F14-59AE-A7C1-BC49FE845260}" dt="2022-06-23T01:59:53.438" v="181" actId="20577"/>
      <pc:docMkLst>
        <pc:docMk/>
      </pc:docMkLst>
      <pc:sldChg chg="modSp">
        <pc:chgData name="Muhammad Syazwan Bin Rusdi" userId="S::muhdsyazwanrusdi@student.usm.my::217e579d-af56-4fbd-aafe-8664f19c56ea" providerId="AD" clId="Web-{1206983E-4F14-59AE-A7C1-BC49FE845260}" dt="2022-06-23T01:59:53.438" v="181" actId="20577"/>
        <pc:sldMkLst>
          <pc:docMk/>
          <pc:sldMk cId="1059616500" sldId="329"/>
        </pc:sldMkLst>
        <pc:spChg chg="mod">
          <ac:chgData name="Muhammad Syazwan Bin Rusdi" userId="S::muhdsyazwanrusdi@student.usm.my::217e579d-af56-4fbd-aafe-8664f19c56ea" providerId="AD" clId="Web-{1206983E-4F14-59AE-A7C1-BC49FE845260}" dt="2022-06-23T01:56:55.635" v="1" actId="1076"/>
          <ac:spMkLst>
            <pc:docMk/>
            <pc:sldMk cId="1059616500" sldId="329"/>
            <ac:spMk id="2" creationId="{5CDF141D-2E12-F6A9-F3BD-E919D0CD34B9}"/>
          </ac:spMkLst>
        </pc:spChg>
        <pc:spChg chg="mod">
          <ac:chgData name="Muhammad Syazwan Bin Rusdi" userId="S::muhdsyazwanrusdi@student.usm.my::217e579d-af56-4fbd-aafe-8664f19c56ea" providerId="AD" clId="Web-{1206983E-4F14-59AE-A7C1-BC49FE845260}" dt="2022-06-23T01:59:53.438" v="181" actId="20577"/>
          <ac:spMkLst>
            <pc:docMk/>
            <pc:sldMk cId="1059616500" sldId="329"/>
            <ac:spMk id="3" creationId="{76FAC241-0E10-7752-DF1F-D83213D03D99}"/>
          </ac:spMkLst>
        </pc:spChg>
        <pc:graphicFrameChg chg="mod">
          <ac:chgData name="Muhammad Syazwan Bin Rusdi" userId="S::muhdsyazwanrusdi@student.usm.my::217e579d-af56-4fbd-aafe-8664f19c56ea" providerId="AD" clId="Web-{1206983E-4F14-59AE-A7C1-BC49FE845260}" dt="2022-06-23T01:56:58.682" v="2" actId="1076"/>
          <ac:graphicFrameMkLst>
            <pc:docMk/>
            <pc:sldMk cId="1059616500" sldId="329"/>
            <ac:graphicFrameMk id="5" creationId="{BDFA90F7-25B7-4222-6189-D6943348A7EE}"/>
          </ac:graphicFrameMkLst>
        </pc:graphicFrameChg>
      </pc:sldChg>
      <pc:sldChg chg="modSp">
        <pc:chgData name="Muhammad Syazwan Bin Rusdi" userId="S::muhdsyazwanrusdi@student.usm.my::217e579d-af56-4fbd-aafe-8664f19c56ea" providerId="AD" clId="Web-{1206983E-4F14-59AE-A7C1-BC49FE845260}" dt="2022-06-23T01:56:49.135" v="0" actId="14100"/>
        <pc:sldMkLst>
          <pc:docMk/>
          <pc:sldMk cId="3344349122" sldId="331"/>
        </pc:sldMkLst>
        <pc:spChg chg="mod">
          <ac:chgData name="Muhammad Syazwan Bin Rusdi" userId="S::muhdsyazwanrusdi@student.usm.my::217e579d-af56-4fbd-aafe-8664f19c56ea" providerId="AD" clId="Web-{1206983E-4F14-59AE-A7C1-BC49FE845260}" dt="2022-06-23T01:56:49.135" v="0" actId="14100"/>
          <ac:spMkLst>
            <pc:docMk/>
            <pc:sldMk cId="3344349122" sldId="331"/>
            <ac:spMk id="3" creationId="{E58A8DA3-1257-70AC-AA8A-6F5AA44050E2}"/>
          </ac:spMkLst>
        </pc:spChg>
      </pc:sldChg>
    </pc:docChg>
  </pc:docChgLst>
  <pc:docChgLst>
    <pc:chgData name="Muhammad Syazwan Bin Rusdi" userId="S::muhdsyazwanrusdi@student.usm.my::217e579d-af56-4fbd-aafe-8664f19c56ea" providerId="AD" clId="Web-{A5959DCD-3D00-193F-4745-C519D4F0F05E}"/>
    <pc:docChg chg="modSld">
      <pc:chgData name="Muhammad Syazwan Bin Rusdi" userId="S::muhdsyazwanrusdi@student.usm.my::217e579d-af56-4fbd-aafe-8664f19c56ea" providerId="AD" clId="Web-{A5959DCD-3D00-193F-4745-C519D4F0F05E}" dt="2022-06-21T02:10:19.239" v="10" actId="20577"/>
      <pc:docMkLst>
        <pc:docMk/>
      </pc:docMkLst>
      <pc:sldChg chg="modSp">
        <pc:chgData name="Muhammad Syazwan Bin Rusdi" userId="S::muhdsyazwanrusdi@student.usm.my::217e579d-af56-4fbd-aafe-8664f19c56ea" providerId="AD" clId="Web-{A5959DCD-3D00-193F-4745-C519D4F0F05E}" dt="2022-06-21T02:10:19.239" v="10" actId="20577"/>
        <pc:sldMkLst>
          <pc:docMk/>
          <pc:sldMk cId="2471700704" sldId="330"/>
        </pc:sldMkLst>
        <pc:spChg chg="mod">
          <ac:chgData name="Muhammad Syazwan Bin Rusdi" userId="S::muhdsyazwanrusdi@student.usm.my::217e579d-af56-4fbd-aafe-8664f19c56ea" providerId="AD" clId="Web-{A5959DCD-3D00-193F-4745-C519D4F0F05E}" dt="2022-06-21T02:10:19.239" v="10" actId="20577"/>
          <ac:spMkLst>
            <pc:docMk/>
            <pc:sldMk cId="2471700704" sldId="330"/>
            <ac:spMk id="3" creationId="{5401D485-109D-8E52-26F5-355370DC259C}"/>
          </ac:spMkLst>
        </pc:spChg>
      </pc:sldChg>
    </pc:docChg>
  </pc:docChgLst>
  <pc:docChgLst>
    <pc:chgData name="Muhammad Syazwan Bin Rusdi" userId="S::muhdsyazwanrusdi@student.usm.my::217e579d-af56-4fbd-aafe-8664f19c56ea" providerId="AD" clId="Web-{BE9E83B3-4D84-F2AF-9846-B6DD35B63CE0}"/>
    <pc:docChg chg="delSld modSld">
      <pc:chgData name="Muhammad Syazwan Bin Rusdi" userId="S::muhdsyazwanrusdi@student.usm.my::217e579d-af56-4fbd-aafe-8664f19c56ea" providerId="AD" clId="Web-{BE9E83B3-4D84-F2AF-9846-B6DD35B63CE0}" dt="2022-06-22T00:42:24.920" v="40"/>
      <pc:docMkLst>
        <pc:docMk/>
      </pc:docMkLst>
      <pc:sldChg chg="del">
        <pc:chgData name="Muhammad Syazwan Bin Rusdi" userId="S::muhdsyazwanrusdi@student.usm.my::217e579d-af56-4fbd-aafe-8664f19c56ea" providerId="AD" clId="Web-{BE9E83B3-4D84-F2AF-9846-B6DD35B63CE0}" dt="2022-06-22T00:42:24.920" v="40"/>
        <pc:sldMkLst>
          <pc:docMk/>
          <pc:sldMk cId="2438857313" sldId="307"/>
        </pc:sldMkLst>
      </pc:sldChg>
      <pc:sldChg chg="modSp">
        <pc:chgData name="Muhammad Syazwan Bin Rusdi" userId="S::muhdsyazwanrusdi@student.usm.my::217e579d-af56-4fbd-aafe-8664f19c56ea" providerId="AD" clId="Web-{BE9E83B3-4D84-F2AF-9846-B6DD35B63CE0}" dt="2022-06-21T23:24:26.109" v="38" actId="20577"/>
        <pc:sldMkLst>
          <pc:docMk/>
          <pc:sldMk cId="164901181" sldId="309"/>
        </pc:sldMkLst>
        <pc:spChg chg="mod">
          <ac:chgData name="Muhammad Syazwan Bin Rusdi" userId="S::muhdsyazwanrusdi@student.usm.my::217e579d-af56-4fbd-aafe-8664f19c56ea" providerId="AD" clId="Web-{BE9E83B3-4D84-F2AF-9846-B6DD35B63CE0}" dt="2022-06-21T23:24:26.109" v="38" actId="20577"/>
          <ac:spMkLst>
            <pc:docMk/>
            <pc:sldMk cId="164901181" sldId="309"/>
            <ac:spMk id="3" creationId="{870AFBF7-AD00-CFDF-4289-F3F3706C037A}"/>
          </ac:spMkLst>
        </pc:spChg>
      </pc:sldChg>
      <pc:sldChg chg="del">
        <pc:chgData name="Muhammad Syazwan Bin Rusdi" userId="S::muhdsyazwanrusdi@student.usm.my::217e579d-af56-4fbd-aafe-8664f19c56ea" providerId="AD" clId="Web-{BE9E83B3-4D84-F2AF-9846-B6DD35B63CE0}" dt="2022-06-22T00:42:19.951" v="39"/>
        <pc:sldMkLst>
          <pc:docMk/>
          <pc:sldMk cId="740382994" sldId="347"/>
        </pc:sldMkLst>
      </pc:sldChg>
    </pc:docChg>
  </pc:docChgLst>
  <pc:docChgLst>
    <pc:chgData name="Muhammad Syazwan Bin Rusdi" userId="S::muhdsyazwanrusdi@student.usm.my::217e579d-af56-4fbd-aafe-8664f19c56ea" providerId="AD" clId="Web-{C359FCA6-5290-FEF6-5396-47148ABC3FD0}"/>
    <pc:docChg chg="addSld delSld modSld">
      <pc:chgData name="Muhammad Syazwan Bin Rusdi" userId="S::muhdsyazwanrusdi@student.usm.my::217e579d-af56-4fbd-aafe-8664f19c56ea" providerId="AD" clId="Web-{C359FCA6-5290-FEF6-5396-47148ABC3FD0}" dt="2022-06-20T04:01:01.836" v="137" actId="14100"/>
      <pc:docMkLst>
        <pc:docMk/>
      </pc:docMkLst>
      <pc:sldChg chg="addSp delSp modSp">
        <pc:chgData name="Muhammad Syazwan Bin Rusdi" userId="S::muhdsyazwanrusdi@student.usm.my::217e579d-af56-4fbd-aafe-8664f19c56ea" providerId="AD" clId="Web-{C359FCA6-5290-FEF6-5396-47148ABC3FD0}" dt="2022-06-20T03:39:42.927" v="63" actId="1076"/>
        <pc:sldMkLst>
          <pc:docMk/>
          <pc:sldMk cId="2143028004" sldId="289"/>
        </pc:sldMkLst>
        <pc:spChg chg="mod">
          <ac:chgData name="Muhammad Syazwan Bin Rusdi" userId="S::muhdsyazwanrusdi@student.usm.my::217e579d-af56-4fbd-aafe-8664f19c56ea" providerId="AD" clId="Web-{C359FCA6-5290-FEF6-5396-47148ABC3FD0}" dt="2022-06-20T03:36:39.295" v="54" actId="14100"/>
          <ac:spMkLst>
            <pc:docMk/>
            <pc:sldMk cId="2143028004" sldId="289"/>
            <ac:spMk id="2" creationId="{BE8CB35E-12D0-6814-72D2-E505A3EF7830}"/>
          </ac:spMkLst>
        </pc:spChg>
        <pc:spChg chg="mod">
          <ac:chgData name="Muhammad Syazwan Bin Rusdi" userId="S::muhdsyazwanrusdi@student.usm.my::217e579d-af56-4fbd-aafe-8664f19c56ea" providerId="AD" clId="Web-{C359FCA6-5290-FEF6-5396-47148ABC3FD0}" dt="2022-06-20T03:39:34.505" v="56" actId="20577"/>
          <ac:spMkLst>
            <pc:docMk/>
            <pc:sldMk cId="2143028004" sldId="289"/>
            <ac:spMk id="3" creationId="{E8D7A0A0-EA38-EA5B-A40E-1E570746D9BA}"/>
          </ac:spMkLst>
        </pc:spChg>
        <pc:spChg chg="add del">
          <ac:chgData name="Muhammad Syazwan Bin Rusdi" userId="S::muhdsyazwanrusdi@student.usm.my::217e579d-af56-4fbd-aafe-8664f19c56ea" providerId="AD" clId="Web-{C359FCA6-5290-FEF6-5396-47148ABC3FD0}" dt="2022-06-20T03:34:28.103" v="34"/>
          <ac:spMkLst>
            <pc:docMk/>
            <pc:sldMk cId="2143028004" sldId="289"/>
            <ac:spMk id="9" creationId="{5E39A796-BE83-48B1-B33F-35C4A32AAB57}"/>
          </ac:spMkLst>
        </pc:spChg>
        <pc:spChg chg="add del">
          <ac:chgData name="Muhammad Syazwan Bin Rusdi" userId="S::muhdsyazwanrusdi@student.usm.my::217e579d-af56-4fbd-aafe-8664f19c56ea" providerId="AD" clId="Web-{C359FCA6-5290-FEF6-5396-47148ABC3FD0}" dt="2022-06-20T03:34:28.103" v="34"/>
          <ac:spMkLst>
            <pc:docMk/>
            <pc:sldMk cId="2143028004" sldId="289"/>
            <ac:spMk id="11" creationId="{72F84B47-E267-4194-8194-831DB7B5547F}"/>
          </ac:spMkLst>
        </pc:spChg>
        <pc:spChg chg="add del">
          <ac:chgData name="Muhammad Syazwan Bin Rusdi" userId="S::muhdsyazwanrusdi@student.usm.my::217e579d-af56-4fbd-aafe-8664f19c56ea" providerId="AD" clId="Web-{C359FCA6-5290-FEF6-5396-47148ABC3FD0}" dt="2022-06-20T03:34:28.103" v="33"/>
          <ac:spMkLst>
            <pc:docMk/>
            <pc:sldMk cId="2143028004" sldId="289"/>
            <ac:spMk id="16" creationId="{5E39A796-BE83-48B1-B33F-35C4A32AAB57}"/>
          </ac:spMkLst>
        </pc:spChg>
        <pc:spChg chg="add del">
          <ac:chgData name="Muhammad Syazwan Bin Rusdi" userId="S::muhdsyazwanrusdi@student.usm.my::217e579d-af56-4fbd-aafe-8664f19c56ea" providerId="AD" clId="Web-{C359FCA6-5290-FEF6-5396-47148ABC3FD0}" dt="2022-06-20T03:34:28.103" v="33"/>
          <ac:spMkLst>
            <pc:docMk/>
            <pc:sldMk cId="2143028004" sldId="289"/>
            <ac:spMk id="18" creationId="{72F84B47-E267-4194-8194-831DB7B5547F}"/>
          </ac:spMkLst>
        </pc:spChg>
        <pc:spChg chg="add">
          <ac:chgData name="Muhammad Syazwan Bin Rusdi" userId="S::muhdsyazwanrusdi@student.usm.my::217e579d-af56-4fbd-aafe-8664f19c56ea" providerId="AD" clId="Web-{C359FCA6-5290-FEF6-5396-47148ABC3FD0}" dt="2022-06-20T03:34:28.103" v="34"/>
          <ac:spMkLst>
            <pc:docMk/>
            <pc:sldMk cId="2143028004" sldId="289"/>
            <ac:spMk id="20" creationId="{2B97F24A-32CE-4C1C-A50D-3016B394DCFB}"/>
          </ac:spMkLst>
        </pc:spChg>
        <pc:spChg chg="add">
          <ac:chgData name="Muhammad Syazwan Bin Rusdi" userId="S::muhdsyazwanrusdi@student.usm.my::217e579d-af56-4fbd-aafe-8664f19c56ea" providerId="AD" clId="Web-{C359FCA6-5290-FEF6-5396-47148ABC3FD0}" dt="2022-06-20T03:34:28.103" v="34"/>
          <ac:spMkLst>
            <pc:docMk/>
            <pc:sldMk cId="2143028004" sldId="289"/>
            <ac:spMk id="21" creationId="{CD8B4F24-440B-49E9-B85D-733523DC064B}"/>
          </ac:spMkLst>
        </pc:spChg>
        <pc:picChg chg="del">
          <ac:chgData name="Muhammad Syazwan Bin Rusdi" userId="S::muhdsyazwanrusdi@student.usm.my::217e579d-af56-4fbd-aafe-8664f19c56ea" providerId="AD" clId="Web-{C359FCA6-5290-FEF6-5396-47148ABC3FD0}" dt="2022-06-20T03:34:19.118" v="28"/>
          <ac:picMkLst>
            <pc:docMk/>
            <pc:sldMk cId="2143028004" sldId="289"/>
            <ac:picMk id="4" creationId="{2D56C3AC-71EF-FE0F-8CEB-694EEEB2545B}"/>
          </ac:picMkLst>
        </pc:picChg>
        <pc:picChg chg="add del mod">
          <ac:chgData name="Muhammad Syazwan Bin Rusdi" userId="S::muhdsyazwanrusdi@student.usm.my::217e579d-af56-4fbd-aafe-8664f19c56ea" providerId="AD" clId="Web-{C359FCA6-5290-FEF6-5396-47148ABC3FD0}" dt="2022-06-20T03:35:22.761" v="39"/>
          <ac:picMkLst>
            <pc:docMk/>
            <pc:sldMk cId="2143028004" sldId="289"/>
            <ac:picMk id="5" creationId="{9A65AFF5-9EE1-90BE-6AC4-E4ED235CB2E1}"/>
          </ac:picMkLst>
        </pc:picChg>
        <pc:picChg chg="add del mod">
          <ac:chgData name="Muhammad Syazwan Bin Rusdi" userId="S::muhdsyazwanrusdi@student.usm.my::217e579d-af56-4fbd-aafe-8664f19c56ea" providerId="AD" clId="Web-{C359FCA6-5290-FEF6-5396-47148ABC3FD0}" dt="2022-06-20T03:39:35.911" v="58"/>
          <ac:picMkLst>
            <pc:docMk/>
            <pc:sldMk cId="2143028004" sldId="289"/>
            <ac:picMk id="6" creationId="{A1C309B2-8C1C-D3A3-0064-BBA656C77205}"/>
          </ac:picMkLst>
        </pc:picChg>
        <pc:picChg chg="add mod">
          <ac:chgData name="Muhammad Syazwan Bin Rusdi" userId="S::muhdsyazwanrusdi@student.usm.my::217e579d-af56-4fbd-aafe-8664f19c56ea" providerId="AD" clId="Web-{C359FCA6-5290-FEF6-5396-47148ABC3FD0}" dt="2022-06-20T03:39:42.927" v="63" actId="1076"/>
          <ac:picMkLst>
            <pc:docMk/>
            <pc:sldMk cId="2143028004" sldId="289"/>
            <ac:picMk id="7" creationId="{FC6AFD0E-9B64-ECC9-D062-A4E1558E4FA4}"/>
          </ac:picMkLst>
        </pc:picChg>
      </pc:sldChg>
      <pc:sldChg chg="addSp delSp modSp">
        <pc:chgData name="Muhammad Syazwan Bin Rusdi" userId="S::muhdsyazwanrusdi@student.usm.my::217e579d-af56-4fbd-aafe-8664f19c56ea" providerId="AD" clId="Web-{C359FCA6-5290-FEF6-5396-47148ABC3FD0}" dt="2022-06-20T03:46:29.927" v="101" actId="14100"/>
        <pc:sldMkLst>
          <pc:docMk/>
          <pc:sldMk cId="4173464679" sldId="290"/>
        </pc:sldMkLst>
        <pc:spChg chg="mod">
          <ac:chgData name="Muhammad Syazwan Bin Rusdi" userId="S::muhdsyazwanrusdi@student.usm.my::217e579d-af56-4fbd-aafe-8664f19c56ea" providerId="AD" clId="Web-{C359FCA6-5290-FEF6-5396-47148ABC3FD0}" dt="2022-06-20T03:46:19.943" v="96"/>
          <ac:spMkLst>
            <pc:docMk/>
            <pc:sldMk cId="4173464679" sldId="290"/>
            <ac:spMk id="3" creationId="{D3AF610A-0C89-B5CD-3B9E-3B771A4545F7}"/>
          </ac:spMkLst>
        </pc:spChg>
        <pc:spChg chg="del">
          <ac:chgData name="Muhammad Syazwan Bin Rusdi" userId="S::muhdsyazwanrusdi@student.usm.my::217e579d-af56-4fbd-aafe-8664f19c56ea" providerId="AD" clId="Web-{C359FCA6-5290-FEF6-5396-47148ABC3FD0}" dt="2022-06-20T03:46:09.364" v="93"/>
          <ac:spMkLst>
            <pc:docMk/>
            <pc:sldMk cId="4173464679" sldId="290"/>
            <ac:spMk id="6" creationId="{2B566528-1B12-4246-9431-5C2D7D081168}"/>
          </ac:spMkLst>
        </pc:spChg>
        <pc:spChg chg="add del">
          <ac:chgData name="Muhammad Syazwan Bin Rusdi" userId="S::muhdsyazwanrusdi@student.usm.my::217e579d-af56-4fbd-aafe-8664f19c56ea" providerId="AD" clId="Web-{C359FCA6-5290-FEF6-5396-47148ABC3FD0}" dt="2022-06-20T03:46:19.943" v="96"/>
          <ac:spMkLst>
            <pc:docMk/>
            <pc:sldMk cId="4173464679" sldId="290"/>
            <ac:spMk id="21" creationId="{5E39A796-BE83-48B1-B33F-35C4A32AAB57}"/>
          </ac:spMkLst>
        </pc:spChg>
        <pc:spChg chg="add del">
          <ac:chgData name="Muhammad Syazwan Bin Rusdi" userId="S::muhdsyazwanrusdi@student.usm.my::217e579d-af56-4fbd-aafe-8664f19c56ea" providerId="AD" clId="Web-{C359FCA6-5290-FEF6-5396-47148ABC3FD0}" dt="2022-06-20T03:46:19.943" v="96"/>
          <ac:spMkLst>
            <pc:docMk/>
            <pc:sldMk cId="4173464679" sldId="290"/>
            <ac:spMk id="25" creationId="{72F84B47-E267-4194-8194-831DB7B5547F}"/>
          </ac:spMkLst>
        </pc:spChg>
        <pc:spChg chg="add">
          <ac:chgData name="Muhammad Syazwan Bin Rusdi" userId="S::muhdsyazwanrusdi@student.usm.my::217e579d-af56-4fbd-aafe-8664f19c56ea" providerId="AD" clId="Web-{C359FCA6-5290-FEF6-5396-47148ABC3FD0}" dt="2022-06-20T03:46:19.943" v="96"/>
          <ac:spMkLst>
            <pc:docMk/>
            <pc:sldMk cId="4173464679" sldId="290"/>
            <ac:spMk id="30" creationId="{2B566528-1B12-4246-9431-5C2D7D081168}"/>
          </ac:spMkLst>
        </pc:spChg>
        <pc:grpChg chg="del">
          <ac:chgData name="Muhammad Syazwan Bin Rusdi" userId="S::muhdsyazwanrusdi@student.usm.my::217e579d-af56-4fbd-aafe-8664f19c56ea" providerId="AD" clId="Web-{C359FCA6-5290-FEF6-5396-47148ABC3FD0}" dt="2022-06-20T03:46:09.364" v="93"/>
          <ac:grpSpMkLst>
            <pc:docMk/>
            <pc:sldMk cId="4173464679" sldId="290"/>
            <ac:grpSpMk id="7" creationId="{828A5161-06F1-46CF-8AD7-844680A59E13}"/>
          </ac:grpSpMkLst>
        </pc:grpChg>
        <pc:grpChg chg="del">
          <ac:chgData name="Muhammad Syazwan Bin Rusdi" userId="S::muhdsyazwanrusdi@student.usm.my::217e579d-af56-4fbd-aafe-8664f19c56ea" providerId="AD" clId="Web-{C359FCA6-5290-FEF6-5396-47148ABC3FD0}" dt="2022-06-20T03:46:09.364" v="93"/>
          <ac:grpSpMkLst>
            <pc:docMk/>
            <pc:sldMk cId="4173464679" sldId="290"/>
            <ac:grpSpMk id="8" creationId="{5995D10D-E9C9-47DB-AE7E-801FEF38F5C9}"/>
          </ac:grpSpMkLst>
        </pc:grpChg>
        <pc:grpChg chg="add">
          <ac:chgData name="Muhammad Syazwan Bin Rusdi" userId="S::muhdsyazwanrusdi@student.usm.my::217e579d-af56-4fbd-aafe-8664f19c56ea" providerId="AD" clId="Web-{C359FCA6-5290-FEF6-5396-47148ABC3FD0}" dt="2022-06-20T03:46:19.943" v="96"/>
          <ac:grpSpMkLst>
            <pc:docMk/>
            <pc:sldMk cId="4173464679" sldId="290"/>
            <ac:grpSpMk id="32" creationId="{828A5161-06F1-46CF-8AD7-844680A59E13}"/>
          </ac:grpSpMkLst>
        </pc:grpChg>
        <pc:grpChg chg="add">
          <ac:chgData name="Muhammad Syazwan Bin Rusdi" userId="S::muhdsyazwanrusdi@student.usm.my::217e579d-af56-4fbd-aafe-8664f19c56ea" providerId="AD" clId="Web-{C359FCA6-5290-FEF6-5396-47148ABC3FD0}" dt="2022-06-20T03:46:19.943" v="96"/>
          <ac:grpSpMkLst>
            <pc:docMk/>
            <pc:sldMk cId="4173464679" sldId="290"/>
            <ac:grpSpMk id="36" creationId="{5995D10D-E9C9-47DB-AE7E-801FEF38F5C9}"/>
          </ac:grpSpMkLst>
        </pc:grpChg>
        <pc:picChg chg="add mod">
          <ac:chgData name="Muhammad Syazwan Bin Rusdi" userId="S::muhdsyazwanrusdi@student.usm.my::217e579d-af56-4fbd-aafe-8664f19c56ea" providerId="AD" clId="Web-{C359FCA6-5290-FEF6-5396-47148ABC3FD0}" dt="2022-06-20T03:46:29.927" v="101" actId="14100"/>
          <ac:picMkLst>
            <pc:docMk/>
            <pc:sldMk cId="4173464679" sldId="290"/>
            <ac:picMk id="2" creationId="{B59648D0-ED64-F9E4-FAAD-C5F9CD2556D7}"/>
          </ac:picMkLst>
        </pc:picChg>
        <pc:picChg chg="del">
          <ac:chgData name="Muhammad Syazwan Bin Rusdi" userId="S::muhdsyazwanrusdi@student.usm.my::217e579d-af56-4fbd-aafe-8664f19c56ea" providerId="AD" clId="Web-{C359FCA6-5290-FEF6-5396-47148ABC3FD0}" dt="2022-06-20T03:39:51.256" v="64"/>
          <ac:picMkLst>
            <pc:docMk/>
            <pc:sldMk cId="4173464679" sldId="290"/>
            <ac:picMk id="4" creationId="{0D0E7AD6-2421-39D0-167E-85B23BDEF5E3}"/>
          </ac:picMkLst>
        </pc:picChg>
      </pc:sldChg>
      <pc:sldChg chg="addSp delSp modSp">
        <pc:chgData name="Muhammad Syazwan Bin Rusdi" userId="S::muhdsyazwanrusdi@student.usm.my::217e579d-af56-4fbd-aafe-8664f19c56ea" providerId="AD" clId="Web-{C359FCA6-5290-FEF6-5396-47148ABC3FD0}" dt="2022-06-20T04:01:01.836" v="137" actId="14100"/>
        <pc:sldMkLst>
          <pc:docMk/>
          <pc:sldMk cId="2735004766" sldId="291"/>
        </pc:sldMkLst>
        <pc:spChg chg="mod">
          <ac:chgData name="Muhammad Syazwan Bin Rusdi" userId="S::muhdsyazwanrusdi@student.usm.my::217e579d-af56-4fbd-aafe-8664f19c56ea" providerId="AD" clId="Web-{C359FCA6-5290-FEF6-5396-47148ABC3FD0}" dt="2022-06-20T03:47:42.243" v="133" actId="20577"/>
          <ac:spMkLst>
            <pc:docMk/>
            <pc:sldMk cId="2735004766" sldId="291"/>
            <ac:spMk id="3" creationId="{25FEB3D6-AA69-2587-7AE4-9FCD0004C13E}"/>
          </ac:spMkLst>
        </pc:spChg>
        <pc:picChg chg="add mod">
          <ac:chgData name="Muhammad Syazwan Bin Rusdi" userId="S::muhdsyazwanrusdi@student.usm.my::217e579d-af56-4fbd-aafe-8664f19c56ea" providerId="AD" clId="Web-{C359FCA6-5290-FEF6-5396-47148ABC3FD0}" dt="2022-06-20T04:01:01.836" v="137" actId="14100"/>
          <ac:picMkLst>
            <pc:docMk/>
            <pc:sldMk cId="2735004766" sldId="291"/>
            <ac:picMk id="2" creationId="{0A9D31FE-4575-EFED-A4C7-693BB0E8FCF7}"/>
          </ac:picMkLst>
        </pc:picChg>
        <pc:picChg chg="del">
          <ac:chgData name="Muhammad Syazwan Bin Rusdi" userId="S::muhdsyazwanrusdi@student.usm.my::217e579d-af56-4fbd-aafe-8664f19c56ea" providerId="AD" clId="Web-{C359FCA6-5290-FEF6-5396-47148ABC3FD0}" dt="2022-06-20T03:47:43.946" v="134"/>
          <ac:picMkLst>
            <pc:docMk/>
            <pc:sldMk cId="2735004766" sldId="291"/>
            <ac:picMk id="4" creationId="{647D74BD-7F07-426F-ADAC-305A0A9F58FB}"/>
          </ac:picMkLst>
        </pc:picChg>
      </pc:sldChg>
      <pc:sldChg chg="add del replId">
        <pc:chgData name="Muhammad Syazwan Bin Rusdi" userId="S::muhdsyazwanrusdi@student.usm.my::217e579d-af56-4fbd-aafe-8664f19c56ea" providerId="AD" clId="Web-{C359FCA6-5290-FEF6-5396-47148ABC3FD0}" dt="2022-06-20T03:45:59.442" v="91"/>
        <pc:sldMkLst>
          <pc:docMk/>
          <pc:sldMk cId="680263772" sldId="347"/>
        </pc:sldMkLst>
      </pc:sldChg>
    </pc:docChg>
  </pc:docChgLst>
  <pc:docChgLst>
    <pc:chgData name="Muhammad Syazwan Bin Rusdi" userId="S::muhdsyazwanrusdi@student.usm.my::217e579d-af56-4fbd-aafe-8664f19c56ea" providerId="AD" clId="Web-{2CE4C717-86F5-2492-BC26-D58CAF5FF0DE}"/>
    <pc:docChg chg="addSld delSld modSld">
      <pc:chgData name="Muhammad Syazwan Bin Rusdi" userId="S::muhdsyazwanrusdi@student.usm.my::217e579d-af56-4fbd-aafe-8664f19c56ea" providerId="AD" clId="Web-{2CE4C717-86F5-2492-BC26-D58CAF5FF0DE}" dt="2022-06-20T01:38:59.917" v="415" actId="14100"/>
      <pc:docMkLst>
        <pc:docMk/>
      </pc:docMkLst>
      <pc:sldChg chg="modSp">
        <pc:chgData name="Muhammad Syazwan Bin Rusdi" userId="S::muhdsyazwanrusdi@student.usm.my::217e579d-af56-4fbd-aafe-8664f19c56ea" providerId="AD" clId="Web-{2CE4C717-86F5-2492-BC26-D58CAF5FF0DE}" dt="2022-06-20T00:46:23.588" v="155"/>
        <pc:sldMkLst>
          <pc:docMk/>
          <pc:sldMk cId="4077718849" sldId="327"/>
        </pc:sldMkLst>
        <pc:graphicFrameChg chg="mod modGraphic">
          <ac:chgData name="Muhammad Syazwan Bin Rusdi" userId="S::muhdsyazwanrusdi@student.usm.my::217e579d-af56-4fbd-aafe-8664f19c56ea" providerId="AD" clId="Web-{2CE4C717-86F5-2492-BC26-D58CAF5FF0DE}" dt="2022-06-20T00:46:23.588" v="155"/>
          <ac:graphicFrameMkLst>
            <pc:docMk/>
            <pc:sldMk cId="4077718849" sldId="327"/>
            <ac:graphicFrameMk id="4" creationId="{C32E6807-5B00-B4C2-2CF3-C648DA04D2BD}"/>
          </ac:graphicFrameMkLst>
        </pc:graphicFrameChg>
      </pc:sldChg>
      <pc:sldChg chg="delSp modSp new">
        <pc:chgData name="Muhammad Syazwan Bin Rusdi" userId="S::muhdsyazwanrusdi@student.usm.my::217e579d-af56-4fbd-aafe-8664f19c56ea" providerId="AD" clId="Web-{2CE4C717-86F5-2492-BC26-D58CAF5FF0DE}" dt="2022-06-20T00:43:20.631" v="130" actId="20577"/>
        <pc:sldMkLst>
          <pc:docMk/>
          <pc:sldMk cId="3344349122" sldId="331"/>
        </pc:sldMkLst>
        <pc:spChg chg="del">
          <ac:chgData name="Muhammad Syazwan Bin Rusdi" userId="S::muhdsyazwanrusdi@student.usm.my::217e579d-af56-4fbd-aafe-8664f19c56ea" providerId="AD" clId="Web-{2CE4C717-86F5-2492-BC26-D58CAF5FF0DE}" dt="2022-06-20T00:41:58.817" v="89"/>
          <ac:spMkLst>
            <pc:docMk/>
            <pc:sldMk cId="3344349122" sldId="331"/>
            <ac:spMk id="2" creationId="{C4147683-8D7B-B0C0-014C-DF25693E1364}"/>
          </ac:spMkLst>
        </pc:spChg>
        <pc:spChg chg="mod">
          <ac:chgData name="Muhammad Syazwan Bin Rusdi" userId="S::muhdsyazwanrusdi@student.usm.my::217e579d-af56-4fbd-aafe-8664f19c56ea" providerId="AD" clId="Web-{2CE4C717-86F5-2492-BC26-D58CAF5FF0DE}" dt="2022-06-20T00:43:20.631" v="130" actId="20577"/>
          <ac:spMkLst>
            <pc:docMk/>
            <pc:sldMk cId="3344349122" sldId="331"/>
            <ac:spMk id="3" creationId="{E58A8DA3-1257-70AC-AA8A-6F5AA44050E2}"/>
          </ac:spMkLst>
        </pc:spChg>
      </pc:sldChg>
      <pc:sldChg chg="new del">
        <pc:chgData name="Muhammad Syazwan Bin Rusdi" userId="S::muhdsyazwanrusdi@student.usm.my::217e579d-af56-4fbd-aafe-8664f19c56ea" providerId="AD" clId="Web-{2CE4C717-86F5-2492-BC26-D58CAF5FF0DE}" dt="2022-06-20T01:16:37.093" v="157"/>
        <pc:sldMkLst>
          <pc:docMk/>
          <pc:sldMk cId="2052365616" sldId="332"/>
        </pc:sldMkLst>
      </pc:sldChg>
      <pc:sldChg chg="modSp new">
        <pc:chgData name="Muhammad Syazwan Bin Rusdi" userId="S::muhdsyazwanrusdi@student.usm.my::217e579d-af56-4fbd-aafe-8664f19c56ea" providerId="AD" clId="Web-{2CE4C717-86F5-2492-BC26-D58CAF5FF0DE}" dt="2022-06-20T01:34:44.724" v="376" actId="14100"/>
        <pc:sldMkLst>
          <pc:docMk/>
          <pc:sldMk cId="3402607057" sldId="332"/>
        </pc:sldMkLst>
        <pc:spChg chg="mod">
          <ac:chgData name="Muhammad Syazwan Bin Rusdi" userId="S::muhdsyazwanrusdi@student.usm.my::217e579d-af56-4fbd-aafe-8664f19c56ea" providerId="AD" clId="Web-{2CE4C717-86F5-2492-BC26-D58CAF5FF0DE}" dt="2022-06-20T01:16:53.781" v="164" actId="20577"/>
          <ac:spMkLst>
            <pc:docMk/>
            <pc:sldMk cId="3402607057" sldId="332"/>
            <ac:spMk id="2" creationId="{8DEA592F-49D3-B6CC-4000-83AC8EC0937C}"/>
          </ac:spMkLst>
        </pc:spChg>
        <pc:spChg chg="mod">
          <ac:chgData name="Muhammad Syazwan Bin Rusdi" userId="S::muhdsyazwanrusdi@student.usm.my::217e579d-af56-4fbd-aafe-8664f19c56ea" providerId="AD" clId="Web-{2CE4C717-86F5-2492-BC26-D58CAF5FF0DE}" dt="2022-06-20T01:34:44.724" v="376" actId="14100"/>
          <ac:spMkLst>
            <pc:docMk/>
            <pc:sldMk cId="3402607057" sldId="332"/>
            <ac:spMk id="3" creationId="{3EF36F74-B895-3474-1C31-C2EE77E69D2E}"/>
          </ac:spMkLst>
        </pc:spChg>
      </pc:sldChg>
      <pc:sldChg chg="modSp new">
        <pc:chgData name="Muhammad Syazwan Bin Rusdi" userId="S::muhdsyazwanrusdi@student.usm.my::217e579d-af56-4fbd-aafe-8664f19c56ea" providerId="AD" clId="Web-{2CE4C717-86F5-2492-BC26-D58CAF5FF0DE}" dt="2022-06-20T01:37:31.478" v="393" actId="20577"/>
        <pc:sldMkLst>
          <pc:docMk/>
          <pc:sldMk cId="2402471691" sldId="333"/>
        </pc:sldMkLst>
        <pc:spChg chg="mod">
          <ac:chgData name="Muhammad Syazwan Bin Rusdi" userId="S::muhdsyazwanrusdi@student.usm.my::217e579d-af56-4fbd-aafe-8664f19c56ea" providerId="AD" clId="Web-{2CE4C717-86F5-2492-BC26-D58CAF5FF0DE}" dt="2022-06-20T01:24:26.618" v="207" actId="20577"/>
          <ac:spMkLst>
            <pc:docMk/>
            <pc:sldMk cId="2402471691" sldId="333"/>
            <ac:spMk id="2" creationId="{F496AF7F-986A-01C6-6553-DE0DA3D4D4CA}"/>
          </ac:spMkLst>
        </pc:spChg>
        <pc:spChg chg="mod">
          <ac:chgData name="Muhammad Syazwan Bin Rusdi" userId="S::muhdsyazwanrusdi@student.usm.my::217e579d-af56-4fbd-aafe-8664f19c56ea" providerId="AD" clId="Web-{2CE4C717-86F5-2492-BC26-D58CAF5FF0DE}" dt="2022-06-20T01:37:31.478" v="393" actId="20577"/>
          <ac:spMkLst>
            <pc:docMk/>
            <pc:sldMk cId="2402471691" sldId="333"/>
            <ac:spMk id="3" creationId="{58D47C55-B438-D466-3F71-30166D244A59}"/>
          </ac:spMkLst>
        </pc:spChg>
      </pc:sldChg>
      <pc:sldChg chg="modSp new">
        <pc:chgData name="Muhammad Syazwan Bin Rusdi" userId="S::muhdsyazwanrusdi@student.usm.my::217e579d-af56-4fbd-aafe-8664f19c56ea" providerId="AD" clId="Web-{2CE4C717-86F5-2492-BC26-D58CAF5FF0DE}" dt="2022-06-20T01:38:07.635" v="410" actId="20577"/>
        <pc:sldMkLst>
          <pc:docMk/>
          <pc:sldMk cId="1120319612" sldId="334"/>
        </pc:sldMkLst>
        <pc:spChg chg="mod">
          <ac:chgData name="Muhammad Syazwan Bin Rusdi" userId="S::muhdsyazwanrusdi@student.usm.my::217e579d-af56-4fbd-aafe-8664f19c56ea" providerId="AD" clId="Web-{2CE4C717-86F5-2492-BC26-D58CAF5FF0DE}" dt="2022-06-20T01:29:00.108" v="254" actId="20577"/>
          <ac:spMkLst>
            <pc:docMk/>
            <pc:sldMk cId="1120319612" sldId="334"/>
            <ac:spMk id="2" creationId="{34D12F49-9FC8-7EE3-6E6F-6FEC701B9662}"/>
          </ac:spMkLst>
        </pc:spChg>
        <pc:spChg chg="mod">
          <ac:chgData name="Muhammad Syazwan Bin Rusdi" userId="S::muhdsyazwanrusdi@student.usm.my::217e579d-af56-4fbd-aafe-8664f19c56ea" providerId="AD" clId="Web-{2CE4C717-86F5-2492-BC26-D58CAF5FF0DE}" dt="2022-06-20T01:38:07.635" v="410" actId="20577"/>
          <ac:spMkLst>
            <pc:docMk/>
            <pc:sldMk cId="1120319612" sldId="334"/>
            <ac:spMk id="3" creationId="{F2C6B89F-7740-9A4F-8F72-0ACD8E4CD20F}"/>
          </ac:spMkLst>
        </pc:spChg>
      </pc:sldChg>
      <pc:sldChg chg="modSp new">
        <pc:chgData name="Muhammad Syazwan Bin Rusdi" userId="S::muhdsyazwanrusdi@student.usm.my::217e579d-af56-4fbd-aafe-8664f19c56ea" providerId="AD" clId="Web-{2CE4C717-86F5-2492-BC26-D58CAF5FF0DE}" dt="2022-06-20T01:37:48.275" v="395" actId="20577"/>
        <pc:sldMkLst>
          <pc:docMk/>
          <pc:sldMk cId="2729189975" sldId="335"/>
        </pc:sldMkLst>
        <pc:spChg chg="mod">
          <ac:chgData name="Muhammad Syazwan Bin Rusdi" userId="S::muhdsyazwanrusdi@student.usm.my::217e579d-af56-4fbd-aafe-8664f19c56ea" providerId="AD" clId="Web-{2CE4C717-86F5-2492-BC26-D58CAF5FF0DE}" dt="2022-06-20T01:35:21.131" v="390" actId="20577"/>
          <ac:spMkLst>
            <pc:docMk/>
            <pc:sldMk cId="2729189975" sldId="335"/>
            <ac:spMk id="2" creationId="{47F52475-43F7-D19A-3FEB-48EEA3F78602}"/>
          </ac:spMkLst>
        </pc:spChg>
        <pc:spChg chg="mod">
          <ac:chgData name="Muhammad Syazwan Bin Rusdi" userId="S::muhdsyazwanrusdi@student.usm.my::217e579d-af56-4fbd-aafe-8664f19c56ea" providerId="AD" clId="Web-{2CE4C717-86F5-2492-BC26-D58CAF5FF0DE}" dt="2022-06-20T01:37:48.275" v="395" actId="20577"/>
          <ac:spMkLst>
            <pc:docMk/>
            <pc:sldMk cId="2729189975" sldId="335"/>
            <ac:spMk id="3" creationId="{274681D6-0E7D-0765-0986-BD5067A843BB}"/>
          </ac:spMkLst>
        </pc:spChg>
      </pc:sldChg>
      <pc:sldChg chg="addSp delSp modSp new">
        <pc:chgData name="Muhammad Syazwan Bin Rusdi" userId="S::muhdsyazwanrusdi@student.usm.my::217e579d-af56-4fbd-aafe-8664f19c56ea" providerId="AD" clId="Web-{2CE4C717-86F5-2492-BC26-D58CAF5FF0DE}" dt="2022-06-20T01:38:59.917" v="415" actId="14100"/>
        <pc:sldMkLst>
          <pc:docMk/>
          <pc:sldMk cId="861005885" sldId="336"/>
        </pc:sldMkLst>
        <pc:spChg chg="del">
          <ac:chgData name="Muhammad Syazwan Bin Rusdi" userId="S::muhdsyazwanrusdi@student.usm.my::217e579d-af56-4fbd-aafe-8664f19c56ea" providerId="AD" clId="Web-{2CE4C717-86F5-2492-BC26-D58CAF5FF0DE}" dt="2022-06-20T01:38:57.058" v="414"/>
          <ac:spMkLst>
            <pc:docMk/>
            <pc:sldMk cId="861005885" sldId="336"/>
            <ac:spMk id="2" creationId="{62BECED3-62C9-9034-607A-DC9CE97C0F93}"/>
          </ac:spMkLst>
        </pc:spChg>
        <pc:spChg chg="add del mod">
          <ac:chgData name="Muhammad Syazwan Bin Rusdi" userId="S::muhdsyazwanrusdi@student.usm.my::217e579d-af56-4fbd-aafe-8664f19c56ea" providerId="AD" clId="Web-{2CE4C717-86F5-2492-BC26-D58CAF5FF0DE}" dt="2022-06-20T01:38:59.917" v="415" actId="14100"/>
          <ac:spMkLst>
            <pc:docMk/>
            <pc:sldMk cId="861005885" sldId="336"/>
            <ac:spMk id="3" creationId="{B8B16CB1-3EA1-D8CD-534F-3E7B092B24F4}"/>
          </ac:spMkLst>
        </pc:spChg>
      </pc:sldChg>
    </pc:docChg>
  </pc:docChgLst>
  <pc:docChgLst>
    <pc:chgData name="Muhammad Syazwan Bin Rusdi" userId="S::muhdsyazwanrusdi@student.usm.my::217e579d-af56-4fbd-aafe-8664f19c56ea" providerId="AD" clId="Web-{13C897E5-EEFB-4043-257A-980AEB328CD5}"/>
    <pc:docChg chg="modSld">
      <pc:chgData name="Muhammad Syazwan Bin Rusdi" userId="S::muhdsyazwanrusdi@student.usm.my::217e579d-af56-4fbd-aafe-8664f19c56ea" providerId="AD" clId="Web-{13C897E5-EEFB-4043-257A-980AEB328CD5}" dt="2022-06-23T08:34:55.787" v="16"/>
      <pc:docMkLst>
        <pc:docMk/>
      </pc:docMkLst>
      <pc:sldChg chg="addSp modSp mod setBg addAnim">
        <pc:chgData name="Muhammad Syazwan Bin Rusdi" userId="S::muhdsyazwanrusdi@student.usm.my::217e579d-af56-4fbd-aafe-8664f19c56ea" providerId="AD" clId="Web-{13C897E5-EEFB-4043-257A-980AEB328CD5}" dt="2022-06-23T08:34:39.833" v="15"/>
        <pc:sldMkLst>
          <pc:docMk/>
          <pc:sldMk cId="2886442818" sldId="282"/>
        </pc:sldMkLst>
        <pc:spChg chg="mod">
          <ac:chgData name="Muhammad Syazwan Bin Rusdi" userId="S::muhdsyazwanrusdi@student.usm.my::217e579d-af56-4fbd-aafe-8664f19c56ea" providerId="AD" clId="Web-{13C897E5-EEFB-4043-257A-980AEB328CD5}" dt="2022-06-23T08:34:39.802" v="13"/>
          <ac:spMkLst>
            <pc:docMk/>
            <pc:sldMk cId="2886442818" sldId="282"/>
            <ac:spMk id="2" creationId="{4EED7F14-4046-81B3-D594-1EECDE4734C6}"/>
          </ac:spMkLst>
        </pc:spChg>
        <pc:spChg chg="mod">
          <ac:chgData name="Muhammad Syazwan Bin Rusdi" userId="S::muhdsyazwanrusdi@student.usm.my::217e579d-af56-4fbd-aafe-8664f19c56ea" providerId="AD" clId="Web-{13C897E5-EEFB-4043-257A-980AEB328CD5}" dt="2022-06-23T08:34:39.802" v="13"/>
          <ac:spMkLst>
            <pc:docMk/>
            <pc:sldMk cId="2886442818" sldId="282"/>
            <ac:spMk id="3" creationId="{47DB6759-765C-D49E-4AE9-8B6A6996A0C0}"/>
          </ac:spMkLst>
        </pc:spChg>
        <pc:spChg chg="add">
          <ac:chgData name="Muhammad Syazwan Bin Rusdi" userId="S::muhdsyazwanrusdi@student.usm.my::217e579d-af56-4fbd-aafe-8664f19c56ea" providerId="AD" clId="Web-{13C897E5-EEFB-4043-257A-980AEB328CD5}" dt="2022-06-23T08:34:39.802" v="13"/>
          <ac:spMkLst>
            <pc:docMk/>
            <pc:sldMk cId="2886442818" sldId="282"/>
            <ac:spMk id="9" creationId="{55666830-9A19-4E01-8505-D6C7F9AC5665}"/>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1" creationId="{AE9FC877-7FB6-4D22-9988-35420644E202}"/>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3" creationId="{E41809D1-F12E-46BB-B804-5F209D325E8B}"/>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5" creationId="{AF2F604E-43BE-4DC3-B983-E071523364F8}"/>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7" creationId="{08C9B587-E65E-4B52-B37C-ABEBB6E87928}"/>
          </ac:spMkLst>
        </pc:spChg>
        <pc:picChg chg="add">
          <ac:chgData name="Muhammad Syazwan Bin Rusdi" userId="S::muhdsyazwanrusdi@student.usm.my::217e579d-af56-4fbd-aafe-8664f19c56ea" providerId="AD" clId="Web-{13C897E5-EEFB-4043-257A-980AEB328CD5}" dt="2022-06-23T08:34:39.802" v="13"/>
          <ac:picMkLst>
            <pc:docMk/>
            <pc:sldMk cId="2886442818" sldId="282"/>
            <ac:picMk id="5" creationId="{B112D124-AA4C-D819-B28A-3EC07B1AD90F}"/>
          </ac:picMkLst>
        </pc:picChg>
      </pc:sldChg>
      <pc:sldChg chg="addSp modSp mod setBg">
        <pc:chgData name="Muhammad Syazwan Bin Rusdi" userId="S::muhdsyazwanrusdi@student.usm.my::217e579d-af56-4fbd-aafe-8664f19c56ea" providerId="AD" clId="Web-{13C897E5-EEFB-4043-257A-980AEB328CD5}" dt="2022-06-23T08:34:55.787" v="16"/>
        <pc:sldMkLst>
          <pc:docMk/>
          <pc:sldMk cId="542629517" sldId="288"/>
        </pc:sldMkLst>
        <pc:spChg chg="mod">
          <ac:chgData name="Muhammad Syazwan Bin Rusdi" userId="S::muhdsyazwanrusdi@student.usm.my::217e579d-af56-4fbd-aafe-8664f19c56ea" providerId="AD" clId="Web-{13C897E5-EEFB-4043-257A-980AEB328CD5}" dt="2022-06-23T08:34:55.787" v="16"/>
          <ac:spMkLst>
            <pc:docMk/>
            <pc:sldMk cId="542629517" sldId="288"/>
            <ac:spMk id="2" creationId="{4EED7F14-4046-81B3-D594-1EECDE4734C6}"/>
          </ac:spMkLst>
        </pc:spChg>
        <pc:spChg chg="mod">
          <ac:chgData name="Muhammad Syazwan Bin Rusdi" userId="S::muhdsyazwanrusdi@student.usm.my::217e579d-af56-4fbd-aafe-8664f19c56ea" providerId="AD" clId="Web-{13C897E5-EEFB-4043-257A-980AEB328CD5}" dt="2022-06-23T08:34:55.787" v="16"/>
          <ac:spMkLst>
            <pc:docMk/>
            <pc:sldMk cId="542629517" sldId="288"/>
            <ac:spMk id="3" creationId="{47DB6759-765C-D49E-4AE9-8B6A6996A0C0}"/>
          </ac:spMkLst>
        </pc:spChg>
        <pc:spChg chg="add">
          <ac:chgData name="Muhammad Syazwan Bin Rusdi" userId="S::muhdsyazwanrusdi@student.usm.my::217e579d-af56-4fbd-aafe-8664f19c56ea" providerId="AD" clId="Web-{13C897E5-EEFB-4043-257A-980AEB328CD5}" dt="2022-06-23T08:34:55.787" v="16"/>
          <ac:spMkLst>
            <pc:docMk/>
            <pc:sldMk cId="542629517" sldId="288"/>
            <ac:spMk id="8" creationId="{C475749F-F487-4EFB-ABC7-C1359590EB76}"/>
          </ac:spMkLst>
        </pc:spChg>
        <pc:spChg chg="add">
          <ac:chgData name="Muhammad Syazwan Bin Rusdi" userId="S::muhdsyazwanrusdi@student.usm.my::217e579d-af56-4fbd-aafe-8664f19c56ea" providerId="AD" clId="Web-{13C897E5-EEFB-4043-257A-980AEB328CD5}" dt="2022-06-23T08:34:55.787" v="16"/>
          <ac:spMkLst>
            <pc:docMk/>
            <pc:sldMk cId="542629517" sldId="288"/>
            <ac:spMk id="10" creationId="{16D6FAA8-41A5-46EA-A8AB-E9D2754A6F32}"/>
          </ac:spMkLst>
        </pc:spChg>
      </pc:sldChg>
      <pc:sldChg chg="addSp modSp mod setBg addAnim">
        <pc:chgData name="Muhammad Syazwan Bin Rusdi" userId="S::muhdsyazwanrusdi@student.usm.my::217e579d-af56-4fbd-aafe-8664f19c56ea" providerId="AD" clId="Web-{13C897E5-EEFB-4043-257A-980AEB328CD5}" dt="2022-06-23T08:33:55.472" v="5"/>
        <pc:sldMkLst>
          <pc:docMk/>
          <pc:sldMk cId="704418516" sldId="303"/>
        </pc:sldMkLst>
        <pc:spChg chg="mod">
          <ac:chgData name="Muhammad Syazwan Bin Rusdi" userId="S::muhdsyazwanrusdi@student.usm.my::217e579d-af56-4fbd-aafe-8664f19c56ea" providerId="AD" clId="Web-{13C897E5-EEFB-4043-257A-980AEB328CD5}" dt="2022-06-23T08:33:55.472" v="4"/>
          <ac:spMkLst>
            <pc:docMk/>
            <pc:sldMk cId="704418516" sldId="303"/>
            <ac:spMk id="2" creationId="{CCB2AD71-E864-9CC0-5750-90AE69FF980C}"/>
          </ac:spMkLst>
        </pc:spChg>
        <pc:spChg chg="mod">
          <ac:chgData name="Muhammad Syazwan Bin Rusdi" userId="S::muhdsyazwanrusdi@student.usm.my::217e579d-af56-4fbd-aafe-8664f19c56ea" providerId="AD" clId="Web-{13C897E5-EEFB-4043-257A-980AEB328CD5}" dt="2022-06-23T08:33:55.472" v="4"/>
          <ac:spMkLst>
            <pc:docMk/>
            <pc:sldMk cId="704418516" sldId="303"/>
            <ac:spMk id="3" creationId="{FDF03F9F-29F1-1E79-1220-0B0D4610EA23}"/>
          </ac:spMkLst>
        </pc:spChg>
        <pc:spChg chg="add">
          <ac:chgData name="Muhammad Syazwan Bin Rusdi" userId="S::muhdsyazwanrusdi@student.usm.my::217e579d-af56-4fbd-aafe-8664f19c56ea" providerId="AD" clId="Web-{13C897E5-EEFB-4043-257A-980AEB328CD5}" dt="2022-06-23T08:33:55.472" v="4"/>
          <ac:spMkLst>
            <pc:docMk/>
            <pc:sldMk cId="704418516" sldId="303"/>
            <ac:spMk id="8" creationId="{BAD76F3E-3A97-486B-B402-44400A8B9173}"/>
          </ac:spMkLst>
        </pc:spChg>
        <pc:spChg chg="add">
          <ac:chgData name="Muhammad Syazwan Bin Rusdi" userId="S::muhdsyazwanrusdi@student.usm.my::217e579d-af56-4fbd-aafe-8664f19c56ea" providerId="AD" clId="Web-{13C897E5-EEFB-4043-257A-980AEB328CD5}" dt="2022-06-23T08:33:55.472" v="4"/>
          <ac:spMkLst>
            <pc:docMk/>
            <pc:sldMk cId="704418516" sldId="303"/>
            <ac:spMk id="10" creationId="{391F6B52-91F4-4AEB-B6DB-29FEBCF28C8B}"/>
          </ac:spMkLst>
        </pc:spChg>
        <pc:spChg chg="add">
          <ac:chgData name="Muhammad Syazwan Bin Rusdi" userId="S::muhdsyazwanrusdi@student.usm.my::217e579d-af56-4fbd-aafe-8664f19c56ea" providerId="AD" clId="Web-{13C897E5-EEFB-4043-257A-980AEB328CD5}" dt="2022-06-23T08:33:55.472" v="4"/>
          <ac:spMkLst>
            <pc:docMk/>
            <pc:sldMk cId="704418516" sldId="303"/>
            <ac:spMk id="12" creationId="{2CD6F061-7C53-44F4-9794-953DB70A451B}"/>
          </ac:spMkLst>
        </pc:spChg>
      </pc:sldChg>
      <pc:sldChg chg="addSp delSp modSp addAnim delAnim">
        <pc:chgData name="Muhammad Syazwan Bin Rusdi" userId="S::muhdsyazwanrusdi@student.usm.my::217e579d-af56-4fbd-aafe-8664f19c56ea" providerId="AD" clId="Web-{13C897E5-EEFB-4043-257A-980AEB328CD5}" dt="2022-06-23T08:34:04.988" v="11"/>
        <pc:sldMkLst>
          <pc:docMk/>
          <pc:sldMk cId="3866690188" sldId="304"/>
        </pc:sldMkLst>
        <pc:spChg chg="mod">
          <ac:chgData name="Muhammad Syazwan Bin Rusdi" userId="S::muhdsyazwanrusdi@student.usm.my::217e579d-af56-4fbd-aafe-8664f19c56ea" providerId="AD" clId="Web-{13C897E5-EEFB-4043-257A-980AEB328CD5}" dt="2022-06-23T08:34:04.988" v="10"/>
          <ac:spMkLst>
            <pc:docMk/>
            <pc:sldMk cId="3866690188" sldId="304"/>
            <ac:spMk id="2" creationId="{1796A4D2-E448-7B76-A283-1AC45CB82A6E}"/>
          </ac:spMkLst>
        </pc:spChg>
        <pc:spChg chg="add del">
          <ac:chgData name="Muhammad Syazwan Bin Rusdi" userId="S::muhdsyazwanrusdi@student.usm.my::217e579d-af56-4fbd-aafe-8664f19c56ea" providerId="AD" clId="Web-{13C897E5-EEFB-4043-257A-980AEB328CD5}" dt="2022-06-23T08:34:04.988" v="10"/>
          <ac:spMkLst>
            <pc:docMk/>
            <pc:sldMk cId="3866690188" sldId="304"/>
            <ac:spMk id="8" creationId="{5FB946D7-1CA4-446E-8795-007CACFDEB88}"/>
          </ac:spMkLst>
        </pc:spChg>
        <pc:spChg chg="add del">
          <ac:chgData name="Muhammad Syazwan Bin Rusdi" userId="S::muhdsyazwanrusdi@student.usm.my::217e579d-af56-4fbd-aafe-8664f19c56ea" providerId="AD" clId="Web-{13C897E5-EEFB-4043-257A-980AEB328CD5}" dt="2022-06-23T08:34:04.988" v="10"/>
          <ac:spMkLst>
            <pc:docMk/>
            <pc:sldMk cId="3866690188" sldId="304"/>
            <ac:spMk id="10" creationId="{192416F2-BC84-4D7C-80C6-6296C10C3819}"/>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17" creationId="{FFD48BC7-DC40-47DE-87EE-9F4B6ECB9ABB}"/>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19" creationId="{E502BBC7-2C76-46F3-BC24-5985BC13DB88}"/>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21" creationId="{C7F28D52-2A5F-4D23-81AE-7CB8B591C7AF}"/>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23" creationId="{3629484E-3792-4B3D-89AD-7C8A1ED0E0D4}"/>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5" creationId="{BAD76F3E-3A97-486B-B402-44400A8B9173}"/>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6" creationId="{391F6B52-91F4-4AEB-B6DB-29FEBCF28C8B}"/>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7" creationId="{2CD6F061-7C53-44F4-9794-953DB70A451B}"/>
          </ac:spMkLst>
        </pc:spChg>
        <pc:cxnChg chg="add del">
          <ac:chgData name="Muhammad Syazwan Bin Rusdi" userId="S::muhdsyazwanrusdi@student.usm.my::217e579d-af56-4fbd-aafe-8664f19c56ea" providerId="AD" clId="Web-{13C897E5-EEFB-4043-257A-980AEB328CD5}" dt="2022-06-23T08:34:04.988" v="10"/>
          <ac:cxnSpMkLst>
            <pc:docMk/>
            <pc:sldMk cId="3866690188" sldId="304"/>
            <ac:cxnSpMk id="12" creationId="{2330623A-AB89-4E04-AC9A-2BAFBF85AE3A}"/>
          </ac:cxnSpMkLst>
        </pc:cxnChg>
      </pc:sldChg>
      <pc:sldChg chg="addSp modSp mod setBg">
        <pc:chgData name="Muhammad Syazwan Bin Rusdi" userId="S::muhdsyazwanrusdi@student.usm.my::217e579d-af56-4fbd-aafe-8664f19c56ea" providerId="AD" clId="Web-{13C897E5-EEFB-4043-257A-980AEB328CD5}" dt="2022-06-23T08:34:23.848" v="12"/>
        <pc:sldMkLst>
          <pc:docMk/>
          <pc:sldMk cId="1792865810" sldId="310"/>
        </pc:sldMkLst>
        <pc:spChg chg="mod">
          <ac:chgData name="Muhammad Syazwan Bin Rusdi" userId="S::muhdsyazwanrusdi@student.usm.my::217e579d-af56-4fbd-aafe-8664f19c56ea" providerId="AD" clId="Web-{13C897E5-EEFB-4043-257A-980AEB328CD5}" dt="2022-06-23T08:34:23.848" v="12"/>
          <ac:spMkLst>
            <pc:docMk/>
            <pc:sldMk cId="1792865810" sldId="310"/>
            <ac:spMk id="2" creationId="{65A6337D-D480-A029-C9E7-DD53FC13F97F}"/>
          </ac:spMkLst>
        </pc:spChg>
        <pc:spChg chg="mod">
          <ac:chgData name="Muhammad Syazwan Bin Rusdi" userId="S::muhdsyazwanrusdi@student.usm.my::217e579d-af56-4fbd-aafe-8664f19c56ea" providerId="AD" clId="Web-{13C897E5-EEFB-4043-257A-980AEB328CD5}" dt="2022-06-23T08:34:23.848" v="12"/>
          <ac:spMkLst>
            <pc:docMk/>
            <pc:sldMk cId="1792865810" sldId="310"/>
            <ac:spMk id="3" creationId="{D0C69E90-B79F-8A0A-B4EE-F4E5263C1E98}"/>
          </ac:spMkLst>
        </pc:spChg>
        <pc:spChg chg="add">
          <ac:chgData name="Muhammad Syazwan Bin Rusdi" userId="S::muhdsyazwanrusdi@student.usm.my::217e579d-af56-4fbd-aafe-8664f19c56ea" providerId="AD" clId="Web-{13C897E5-EEFB-4043-257A-980AEB328CD5}" dt="2022-06-23T08:34:23.848" v="12"/>
          <ac:spMkLst>
            <pc:docMk/>
            <pc:sldMk cId="1792865810" sldId="310"/>
            <ac:spMk id="9" creationId="{55666830-9A19-4E01-8505-D6C7F9AC5665}"/>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1" creationId="{AE9FC877-7FB6-4D22-9988-35420644E202}"/>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3" creationId="{E41809D1-F12E-46BB-B804-5F209D325E8B}"/>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5" creationId="{AF2F604E-43BE-4DC3-B983-E071523364F8}"/>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7" creationId="{08C9B587-E65E-4B52-B37C-ABEBB6E87928}"/>
          </ac:spMkLst>
        </pc:spChg>
        <pc:picChg chg="add">
          <ac:chgData name="Muhammad Syazwan Bin Rusdi" userId="S::muhdsyazwanrusdi@student.usm.my::217e579d-af56-4fbd-aafe-8664f19c56ea" providerId="AD" clId="Web-{13C897E5-EEFB-4043-257A-980AEB328CD5}" dt="2022-06-23T08:34:23.848" v="12"/>
          <ac:picMkLst>
            <pc:docMk/>
            <pc:sldMk cId="1792865810" sldId="310"/>
            <ac:picMk id="5" creationId="{44E6181B-D3DD-FC69-B762-CFCE7B024B5A}"/>
          </ac:picMkLst>
        </pc:picChg>
      </pc:sldChg>
      <pc:sldChg chg="addSp modSp mod setBg">
        <pc:chgData name="Muhammad Syazwan Bin Rusdi" userId="S::muhdsyazwanrusdi@student.usm.my::217e579d-af56-4fbd-aafe-8664f19c56ea" providerId="AD" clId="Web-{13C897E5-EEFB-4043-257A-980AEB328CD5}" dt="2022-06-23T08:33:07.018" v="0"/>
        <pc:sldMkLst>
          <pc:docMk/>
          <pc:sldMk cId="3671507245" sldId="328"/>
        </pc:sldMkLst>
        <pc:spChg chg="mod">
          <ac:chgData name="Muhammad Syazwan Bin Rusdi" userId="S::muhdsyazwanrusdi@student.usm.my::217e579d-af56-4fbd-aafe-8664f19c56ea" providerId="AD" clId="Web-{13C897E5-EEFB-4043-257A-980AEB328CD5}" dt="2022-06-23T08:33:07.018" v="0"/>
          <ac:spMkLst>
            <pc:docMk/>
            <pc:sldMk cId="3671507245" sldId="328"/>
            <ac:spMk id="2" creationId="{B2684420-4EA5-2841-DA4E-850351CF05AE}"/>
          </ac:spMkLst>
        </pc:spChg>
        <pc:spChg chg="mod">
          <ac:chgData name="Muhammad Syazwan Bin Rusdi" userId="S::muhdsyazwanrusdi@student.usm.my::217e579d-af56-4fbd-aafe-8664f19c56ea" providerId="AD" clId="Web-{13C897E5-EEFB-4043-257A-980AEB328CD5}" dt="2022-06-23T08:33:07.018" v="0"/>
          <ac:spMkLst>
            <pc:docMk/>
            <pc:sldMk cId="3671507245" sldId="328"/>
            <ac:spMk id="3" creationId="{6C954870-B683-E7F3-DADC-4823281BAD4D}"/>
          </ac:spMkLst>
        </pc:spChg>
        <pc:spChg chg="add">
          <ac:chgData name="Muhammad Syazwan Bin Rusdi" userId="S::muhdsyazwanrusdi@student.usm.my::217e579d-af56-4fbd-aafe-8664f19c56ea" providerId="AD" clId="Web-{13C897E5-EEFB-4043-257A-980AEB328CD5}" dt="2022-06-23T08:33:07.018" v="0"/>
          <ac:spMkLst>
            <pc:docMk/>
            <pc:sldMk cId="3671507245" sldId="328"/>
            <ac:spMk id="8" creationId="{FFD48BC7-DC40-47DE-87EE-9F4B6ECB9ABB}"/>
          </ac:spMkLst>
        </pc:spChg>
        <pc:spChg chg="add">
          <ac:chgData name="Muhammad Syazwan Bin Rusdi" userId="S::muhdsyazwanrusdi@student.usm.my::217e579d-af56-4fbd-aafe-8664f19c56ea" providerId="AD" clId="Web-{13C897E5-EEFB-4043-257A-980AEB328CD5}" dt="2022-06-23T08:33:07.018" v="0"/>
          <ac:spMkLst>
            <pc:docMk/>
            <pc:sldMk cId="3671507245" sldId="328"/>
            <ac:spMk id="10" creationId="{E502BBC7-2C76-46F3-BC24-5985BC13DB88}"/>
          </ac:spMkLst>
        </pc:spChg>
        <pc:spChg chg="add">
          <ac:chgData name="Muhammad Syazwan Bin Rusdi" userId="S::muhdsyazwanrusdi@student.usm.my::217e579d-af56-4fbd-aafe-8664f19c56ea" providerId="AD" clId="Web-{13C897E5-EEFB-4043-257A-980AEB328CD5}" dt="2022-06-23T08:33:07.018" v="0"/>
          <ac:spMkLst>
            <pc:docMk/>
            <pc:sldMk cId="3671507245" sldId="328"/>
            <ac:spMk id="12" creationId="{C7F28D52-2A5F-4D23-81AE-7CB8B591C7AF}"/>
          </ac:spMkLst>
        </pc:spChg>
        <pc:spChg chg="add">
          <ac:chgData name="Muhammad Syazwan Bin Rusdi" userId="S::muhdsyazwanrusdi@student.usm.my::217e579d-af56-4fbd-aafe-8664f19c56ea" providerId="AD" clId="Web-{13C897E5-EEFB-4043-257A-980AEB328CD5}" dt="2022-06-23T08:33:07.018" v="0"/>
          <ac:spMkLst>
            <pc:docMk/>
            <pc:sldMk cId="3671507245" sldId="328"/>
            <ac:spMk id="14" creationId="{3629484E-3792-4B3D-89AD-7C8A1ED0E0D4}"/>
          </ac:spMkLst>
        </pc:spChg>
      </pc:sldChg>
      <pc:sldChg chg="addSp modSp mod setBg">
        <pc:chgData name="Muhammad Syazwan Bin Rusdi" userId="S::muhdsyazwanrusdi@student.usm.my::217e579d-af56-4fbd-aafe-8664f19c56ea" providerId="AD" clId="Web-{13C897E5-EEFB-4043-257A-980AEB328CD5}" dt="2022-06-23T08:33:45.269" v="3"/>
        <pc:sldMkLst>
          <pc:docMk/>
          <pc:sldMk cId="3402607057" sldId="332"/>
        </pc:sldMkLst>
        <pc:spChg chg="mod">
          <ac:chgData name="Muhammad Syazwan Bin Rusdi" userId="S::muhdsyazwanrusdi@student.usm.my::217e579d-af56-4fbd-aafe-8664f19c56ea" providerId="AD" clId="Web-{13C897E5-EEFB-4043-257A-980AEB328CD5}" dt="2022-06-23T08:33:45.269" v="3"/>
          <ac:spMkLst>
            <pc:docMk/>
            <pc:sldMk cId="3402607057" sldId="332"/>
            <ac:spMk id="2" creationId="{8DEA592F-49D3-B6CC-4000-83AC8EC0937C}"/>
          </ac:spMkLst>
        </pc:spChg>
        <pc:spChg chg="mod">
          <ac:chgData name="Muhammad Syazwan Bin Rusdi" userId="S::muhdsyazwanrusdi@student.usm.my::217e579d-af56-4fbd-aafe-8664f19c56ea" providerId="AD" clId="Web-{13C897E5-EEFB-4043-257A-980AEB328CD5}" dt="2022-06-23T08:33:45.269" v="3"/>
          <ac:spMkLst>
            <pc:docMk/>
            <pc:sldMk cId="3402607057" sldId="332"/>
            <ac:spMk id="3" creationId="{3EF36F74-B895-3474-1C31-C2EE77E69D2E}"/>
          </ac:spMkLst>
        </pc:spChg>
        <pc:spChg chg="add">
          <ac:chgData name="Muhammad Syazwan Bin Rusdi" userId="S::muhdsyazwanrusdi@student.usm.my::217e579d-af56-4fbd-aafe-8664f19c56ea" providerId="AD" clId="Web-{13C897E5-EEFB-4043-257A-980AEB328CD5}" dt="2022-06-23T08:33:45.269" v="3"/>
          <ac:spMkLst>
            <pc:docMk/>
            <pc:sldMk cId="3402607057" sldId="332"/>
            <ac:spMk id="8" creationId="{2A8AA5BC-4F7A-4226-8F99-6D824B226A97}"/>
          </ac:spMkLst>
        </pc:spChg>
        <pc:spChg chg="add">
          <ac:chgData name="Muhammad Syazwan Bin Rusdi" userId="S::muhdsyazwanrusdi@student.usm.my::217e579d-af56-4fbd-aafe-8664f19c56ea" providerId="AD" clId="Web-{13C897E5-EEFB-4043-257A-980AEB328CD5}" dt="2022-06-23T08:33:45.269" v="3"/>
          <ac:spMkLst>
            <pc:docMk/>
            <pc:sldMk cId="3402607057" sldId="332"/>
            <ac:spMk id="12" creationId="{5BC87C3E-1040-4EE4-9BDB-9537F7A1B335}"/>
          </ac:spMkLst>
        </pc:spChg>
        <pc:cxnChg chg="add">
          <ac:chgData name="Muhammad Syazwan Bin Rusdi" userId="S::muhdsyazwanrusdi@student.usm.my::217e579d-af56-4fbd-aafe-8664f19c56ea" providerId="AD" clId="Web-{13C897E5-EEFB-4043-257A-980AEB328CD5}" dt="2022-06-23T08:33:45.269" v="3"/>
          <ac:cxnSpMkLst>
            <pc:docMk/>
            <pc:sldMk cId="3402607057" sldId="332"/>
            <ac:cxnSpMk id="10" creationId="{911DBBF1-3229-4BD9-B3D1-B4CA571E7431}"/>
          </ac:cxnSpMkLst>
        </pc:cxnChg>
        <pc:cxnChg chg="add">
          <ac:chgData name="Muhammad Syazwan Bin Rusdi" userId="S::muhdsyazwanrusdi@student.usm.my::217e579d-af56-4fbd-aafe-8664f19c56ea" providerId="AD" clId="Web-{13C897E5-EEFB-4043-257A-980AEB328CD5}" dt="2022-06-23T08:33:45.269" v="3"/>
          <ac:cxnSpMkLst>
            <pc:docMk/>
            <pc:sldMk cId="3402607057" sldId="332"/>
            <ac:cxnSpMk id="14" creationId="{42CDBECE-872A-4C73-9DC1-BB4E805E2CF5}"/>
          </ac:cxnSpMkLst>
        </pc:cxnChg>
        <pc:cxnChg chg="add">
          <ac:chgData name="Muhammad Syazwan Bin Rusdi" userId="S::muhdsyazwanrusdi@student.usm.my::217e579d-af56-4fbd-aafe-8664f19c56ea" providerId="AD" clId="Web-{13C897E5-EEFB-4043-257A-980AEB328CD5}" dt="2022-06-23T08:33:45.269" v="3"/>
          <ac:cxnSpMkLst>
            <pc:docMk/>
            <pc:sldMk cId="3402607057" sldId="332"/>
            <ac:cxnSpMk id="16" creationId="{F5CD5A0B-CDD7-427C-AA42-2EECFDFA1811}"/>
          </ac:cxnSpMkLst>
        </pc:cxnChg>
      </pc:sldChg>
      <pc:sldChg chg="addSp modSp mod setBg addAnim">
        <pc:chgData name="Muhammad Syazwan Bin Rusdi" userId="S::muhdsyazwanrusdi@student.usm.my::217e579d-af56-4fbd-aafe-8664f19c56ea" providerId="AD" clId="Web-{13C897E5-EEFB-4043-257A-980AEB328CD5}" dt="2022-06-23T08:33:25.799" v="2"/>
        <pc:sldMkLst>
          <pc:docMk/>
          <pc:sldMk cId="2204807189" sldId="337"/>
        </pc:sldMkLst>
        <pc:spChg chg="mod">
          <ac:chgData name="Muhammad Syazwan Bin Rusdi" userId="S::muhdsyazwanrusdi@student.usm.my::217e579d-af56-4fbd-aafe-8664f19c56ea" providerId="AD" clId="Web-{13C897E5-EEFB-4043-257A-980AEB328CD5}" dt="2022-06-23T08:33:25.799" v="1"/>
          <ac:spMkLst>
            <pc:docMk/>
            <pc:sldMk cId="2204807189" sldId="337"/>
            <ac:spMk id="2" creationId="{D455D49E-2D84-0E3F-5347-7027F4AFACB5}"/>
          </ac:spMkLst>
        </pc:spChg>
        <pc:spChg chg="mod">
          <ac:chgData name="Muhammad Syazwan Bin Rusdi" userId="S::muhdsyazwanrusdi@student.usm.my::217e579d-af56-4fbd-aafe-8664f19c56ea" providerId="AD" clId="Web-{13C897E5-EEFB-4043-257A-980AEB328CD5}" dt="2022-06-23T08:33:25.799" v="1"/>
          <ac:spMkLst>
            <pc:docMk/>
            <pc:sldMk cId="2204807189" sldId="337"/>
            <ac:spMk id="3" creationId="{F2FEA72E-5A85-5C5C-5E22-57A46058F1A2}"/>
          </ac:spMkLst>
        </pc:spChg>
        <pc:spChg chg="add">
          <ac:chgData name="Muhammad Syazwan Bin Rusdi" userId="S::muhdsyazwanrusdi@student.usm.my::217e579d-af56-4fbd-aafe-8664f19c56ea" providerId="AD" clId="Web-{13C897E5-EEFB-4043-257A-980AEB328CD5}" dt="2022-06-23T08:33:25.799" v="1"/>
          <ac:spMkLst>
            <pc:docMk/>
            <pc:sldMk cId="2204807189" sldId="337"/>
            <ac:spMk id="8" creationId="{FFD48BC7-DC40-47DE-87EE-9F4B6ECB9ABB}"/>
          </ac:spMkLst>
        </pc:spChg>
        <pc:spChg chg="add">
          <ac:chgData name="Muhammad Syazwan Bin Rusdi" userId="S::muhdsyazwanrusdi@student.usm.my::217e579d-af56-4fbd-aafe-8664f19c56ea" providerId="AD" clId="Web-{13C897E5-EEFB-4043-257A-980AEB328CD5}" dt="2022-06-23T08:33:25.799" v="1"/>
          <ac:spMkLst>
            <pc:docMk/>
            <pc:sldMk cId="2204807189" sldId="337"/>
            <ac:spMk id="10" creationId="{E502BBC7-2C76-46F3-BC24-5985BC13DB88}"/>
          </ac:spMkLst>
        </pc:spChg>
        <pc:spChg chg="add">
          <ac:chgData name="Muhammad Syazwan Bin Rusdi" userId="S::muhdsyazwanrusdi@student.usm.my::217e579d-af56-4fbd-aafe-8664f19c56ea" providerId="AD" clId="Web-{13C897E5-EEFB-4043-257A-980AEB328CD5}" dt="2022-06-23T08:33:25.799" v="1"/>
          <ac:spMkLst>
            <pc:docMk/>
            <pc:sldMk cId="2204807189" sldId="337"/>
            <ac:spMk id="12" creationId="{C7F28D52-2A5F-4D23-81AE-7CB8B591C7AF}"/>
          </ac:spMkLst>
        </pc:spChg>
        <pc:spChg chg="add">
          <ac:chgData name="Muhammad Syazwan Bin Rusdi" userId="S::muhdsyazwanrusdi@student.usm.my::217e579d-af56-4fbd-aafe-8664f19c56ea" providerId="AD" clId="Web-{13C897E5-EEFB-4043-257A-980AEB328CD5}" dt="2022-06-23T08:33:25.799" v="1"/>
          <ac:spMkLst>
            <pc:docMk/>
            <pc:sldMk cId="2204807189" sldId="337"/>
            <ac:spMk id="14" creationId="{3629484E-3792-4B3D-89AD-7C8A1ED0E0D4}"/>
          </ac:spMkLst>
        </pc:spChg>
      </pc:sldChg>
    </pc:docChg>
  </pc:docChgLst>
  <pc:docChgLst>
    <pc:chgData name="Muhammad Syazwan Bin Rusdi" userId="S::muhdsyazwanrusdi@student.usm.my::217e579d-af56-4fbd-aafe-8664f19c56ea" providerId="AD" clId="Web-{292F2C11-5B6B-5E46-EE18-1A057F97A7C5}"/>
    <pc:docChg chg="modSld">
      <pc:chgData name="Muhammad Syazwan Bin Rusdi" userId="S::muhdsyazwanrusdi@student.usm.my::217e579d-af56-4fbd-aafe-8664f19c56ea" providerId="AD" clId="Web-{292F2C11-5B6B-5E46-EE18-1A057F97A7C5}" dt="2022-06-20T02:59:09.758" v="33" actId="20577"/>
      <pc:docMkLst>
        <pc:docMk/>
      </pc:docMkLst>
      <pc:sldChg chg="modSp">
        <pc:chgData name="Muhammad Syazwan Bin Rusdi" userId="S::muhdsyazwanrusdi@student.usm.my::217e579d-af56-4fbd-aafe-8664f19c56ea" providerId="AD" clId="Web-{292F2C11-5B6B-5E46-EE18-1A057F97A7C5}" dt="2022-06-20T02:58:48.085" v="27" actId="20577"/>
        <pc:sldMkLst>
          <pc:docMk/>
          <pc:sldMk cId="861005885" sldId="336"/>
        </pc:sldMkLst>
        <pc:spChg chg="mod">
          <ac:chgData name="Muhammad Syazwan Bin Rusdi" userId="S::muhdsyazwanrusdi@student.usm.my::217e579d-af56-4fbd-aafe-8664f19c56ea" providerId="AD" clId="Web-{292F2C11-5B6B-5E46-EE18-1A057F97A7C5}" dt="2022-06-20T02:58:48.085" v="27" actId="20577"/>
          <ac:spMkLst>
            <pc:docMk/>
            <pc:sldMk cId="861005885" sldId="336"/>
            <ac:spMk id="3" creationId="{B8B16CB1-3EA1-D8CD-534F-3E7B092B24F4}"/>
          </ac:spMkLst>
        </pc:spChg>
      </pc:sldChg>
      <pc:sldChg chg="modSp">
        <pc:chgData name="Muhammad Syazwan Bin Rusdi" userId="S::muhdsyazwanrusdi@student.usm.my::217e579d-af56-4fbd-aafe-8664f19c56ea" providerId="AD" clId="Web-{292F2C11-5B6B-5E46-EE18-1A057F97A7C5}" dt="2022-06-20T02:53:04.560" v="4" actId="20577"/>
        <pc:sldMkLst>
          <pc:docMk/>
          <pc:sldMk cId="1050831240" sldId="339"/>
        </pc:sldMkLst>
        <pc:spChg chg="mod">
          <ac:chgData name="Muhammad Syazwan Bin Rusdi" userId="S::muhdsyazwanrusdi@student.usm.my::217e579d-af56-4fbd-aafe-8664f19c56ea" providerId="AD" clId="Web-{292F2C11-5B6B-5E46-EE18-1A057F97A7C5}" dt="2022-06-20T02:53:04.560" v="4" actId="20577"/>
          <ac:spMkLst>
            <pc:docMk/>
            <pc:sldMk cId="1050831240" sldId="339"/>
            <ac:spMk id="2" creationId="{B0569E4C-74DD-0FB1-7937-FFA907378449}"/>
          </ac:spMkLst>
        </pc:spChg>
      </pc:sldChg>
      <pc:sldChg chg="modSp">
        <pc:chgData name="Muhammad Syazwan Bin Rusdi" userId="S::muhdsyazwanrusdi@student.usm.my::217e579d-af56-4fbd-aafe-8664f19c56ea" providerId="AD" clId="Web-{292F2C11-5B6B-5E46-EE18-1A057F97A7C5}" dt="2022-06-20T02:59:09.758" v="33" actId="20577"/>
        <pc:sldMkLst>
          <pc:docMk/>
          <pc:sldMk cId="1024447000" sldId="346"/>
        </pc:sldMkLst>
        <pc:spChg chg="mod">
          <ac:chgData name="Muhammad Syazwan Bin Rusdi" userId="S::muhdsyazwanrusdi@student.usm.my::217e579d-af56-4fbd-aafe-8664f19c56ea" providerId="AD" clId="Web-{292F2C11-5B6B-5E46-EE18-1A057F97A7C5}" dt="2022-06-20T02:59:09.758" v="33" actId="20577"/>
          <ac:spMkLst>
            <pc:docMk/>
            <pc:sldMk cId="1024447000" sldId="346"/>
            <ac:spMk id="3" creationId="{67DF011B-D192-35D5-28B3-AE6E956B43A1}"/>
          </ac:spMkLst>
        </pc:spChg>
      </pc:sldChg>
    </pc:docChg>
  </pc:docChgLst>
  <pc:docChgLst>
    <pc:chgData name="Muhammad Syazwan Bin Rusdi" userId="S::muhdsyazwanrusdi@student.usm.my::217e579d-af56-4fbd-aafe-8664f19c56ea" providerId="AD" clId="Web-{CF69BF29-99D4-65A8-D63C-A0E356062458}"/>
    <pc:docChg chg="addSld delSld modSld sldOrd">
      <pc:chgData name="Muhammad Syazwan Bin Rusdi" userId="S::muhdsyazwanrusdi@student.usm.my::217e579d-af56-4fbd-aafe-8664f19c56ea" providerId="AD" clId="Web-{CF69BF29-99D4-65A8-D63C-A0E356062458}" dt="2022-06-20T02:35:59.488" v="1100"/>
      <pc:docMkLst>
        <pc:docMk/>
      </pc:docMkLst>
      <pc:sldChg chg="ord">
        <pc:chgData name="Muhammad Syazwan Bin Rusdi" userId="S::muhdsyazwanrusdi@student.usm.my::217e579d-af56-4fbd-aafe-8664f19c56ea" providerId="AD" clId="Web-{CF69BF29-99D4-65A8-D63C-A0E356062458}" dt="2022-06-20T01:54:00.726" v="42"/>
        <pc:sldMkLst>
          <pc:docMk/>
          <pc:sldMk cId="3402607057" sldId="332"/>
        </pc:sldMkLst>
      </pc:sldChg>
      <pc:sldChg chg="addSp modSp">
        <pc:chgData name="Muhammad Syazwan Bin Rusdi" userId="S::muhdsyazwanrusdi@student.usm.my::217e579d-af56-4fbd-aafe-8664f19c56ea" providerId="AD" clId="Web-{CF69BF29-99D4-65A8-D63C-A0E356062458}" dt="2022-06-20T02:08:21.929" v="143" actId="20577"/>
        <pc:sldMkLst>
          <pc:docMk/>
          <pc:sldMk cId="2402471691" sldId="333"/>
        </pc:sldMkLst>
        <pc:spChg chg="mod">
          <ac:chgData name="Muhammad Syazwan Bin Rusdi" userId="S::muhdsyazwanrusdi@student.usm.my::217e579d-af56-4fbd-aafe-8664f19c56ea" providerId="AD" clId="Web-{CF69BF29-99D4-65A8-D63C-A0E356062458}" dt="2022-06-20T02:08:21.929" v="143" actId="20577"/>
          <ac:spMkLst>
            <pc:docMk/>
            <pc:sldMk cId="2402471691" sldId="333"/>
            <ac:spMk id="3" creationId="{58D47C55-B438-D466-3F71-30166D244A59}"/>
          </ac:spMkLst>
        </pc:spChg>
        <pc:picChg chg="add mod">
          <ac:chgData name="Muhammad Syazwan Bin Rusdi" userId="S::muhdsyazwanrusdi@student.usm.my::217e579d-af56-4fbd-aafe-8664f19c56ea" providerId="AD" clId="Web-{CF69BF29-99D4-65A8-D63C-A0E356062458}" dt="2022-06-20T02:07:20.583" v="141" actId="1076"/>
          <ac:picMkLst>
            <pc:docMk/>
            <pc:sldMk cId="2402471691" sldId="333"/>
            <ac:picMk id="4" creationId="{7F89C70A-D7FE-619D-D76B-44D4FE9A200C}"/>
          </ac:picMkLst>
        </pc:picChg>
      </pc:sldChg>
      <pc:sldChg chg="addSp modSp">
        <pc:chgData name="Muhammad Syazwan Bin Rusdi" userId="S::muhdsyazwanrusdi@student.usm.my::217e579d-af56-4fbd-aafe-8664f19c56ea" providerId="AD" clId="Web-{CF69BF29-99D4-65A8-D63C-A0E356062458}" dt="2022-06-20T02:10:35.949" v="167" actId="1076"/>
        <pc:sldMkLst>
          <pc:docMk/>
          <pc:sldMk cId="1120319612" sldId="334"/>
        </pc:sldMkLst>
        <pc:spChg chg="mod">
          <ac:chgData name="Muhammad Syazwan Bin Rusdi" userId="S::muhdsyazwanrusdi@student.usm.my::217e579d-af56-4fbd-aafe-8664f19c56ea" providerId="AD" clId="Web-{CF69BF29-99D4-65A8-D63C-A0E356062458}" dt="2022-06-20T02:10:31.636" v="164" actId="20577"/>
          <ac:spMkLst>
            <pc:docMk/>
            <pc:sldMk cId="1120319612" sldId="334"/>
            <ac:spMk id="3" creationId="{F2C6B89F-7740-9A4F-8F72-0ACD8E4CD20F}"/>
          </ac:spMkLst>
        </pc:spChg>
        <pc:picChg chg="add mod">
          <ac:chgData name="Muhammad Syazwan Bin Rusdi" userId="S::muhdsyazwanrusdi@student.usm.my::217e579d-af56-4fbd-aafe-8664f19c56ea" providerId="AD" clId="Web-{CF69BF29-99D4-65A8-D63C-A0E356062458}" dt="2022-06-20T02:10:35.949" v="167" actId="1076"/>
          <ac:picMkLst>
            <pc:docMk/>
            <pc:sldMk cId="1120319612" sldId="334"/>
            <ac:picMk id="4" creationId="{E20F2714-DFB3-8126-3AF9-B5CA3C856F97}"/>
          </ac:picMkLst>
        </pc:picChg>
      </pc:sldChg>
      <pc:sldChg chg="addSp delSp modSp mod setBg">
        <pc:chgData name="Muhammad Syazwan Bin Rusdi" userId="S::muhdsyazwanrusdi@student.usm.my::217e579d-af56-4fbd-aafe-8664f19c56ea" providerId="AD" clId="Web-{CF69BF29-99D4-65A8-D63C-A0E356062458}" dt="2022-06-20T02:20:40.799" v="497" actId="20577"/>
        <pc:sldMkLst>
          <pc:docMk/>
          <pc:sldMk cId="2729189975" sldId="335"/>
        </pc:sldMkLst>
        <pc:spChg chg="mod">
          <ac:chgData name="Muhammad Syazwan Bin Rusdi" userId="S::muhdsyazwanrusdi@student.usm.my::217e579d-af56-4fbd-aafe-8664f19c56ea" providerId="AD" clId="Web-{CF69BF29-99D4-65A8-D63C-A0E356062458}" dt="2022-06-20T02:19:49.578" v="456"/>
          <ac:spMkLst>
            <pc:docMk/>
            <pc:sldMk cId="2729189975" sldId="335"/>
            <ac:spMk id="2" creationId="{47F52475-43F7-D19A-3FEB-48EEA3F78602}"/>
          </ac:spMkLst>
        </pc:spChg>
        <pc:spChg chg="mod">
          <ac:chgData name="Muhammad Syazwan Bin Rusdi" userId="S::muhdsyazwanrusdi@student.usm.my::217e579d-af56-4fbd-aafe-8664f19c56ea" providerId="AD" clId="Web-{CF69BF29-99D4-65A8-D63C-A0E356062458}" dt="2022-06-20T02:20:40.799" v="497" actId="20577"/>
          <ac:spMkLst>
            <pc:docMk/>
            <pc:sldMk cId="2729189975" sldId="335"/>
            <ac:spMk id="3" creationId="{274681D6-0E7D-0765-0986-BD5067A843BB}"/>
          </ac:spMkLst>
        </pc:spChg>
        <pc:spChg chg="add del">
          <ac:chgData name="Muhammad Syazwan Bin Rusdi" userId="S::muhdsyazwanrusdi@student.usm.my::217e579d-af56-4fbd-aafe-8664f19c56ea" providerId="AD" clId="Web-{CF69BF29-99D4-65A8-D63C-A0E356062458}" dt="2022-06-20T02:19:39.062" v="454"/>
          <ac:spMkLst>
            <pc:docMk/>
            <pc:sldMk cId="2729189975" sldId="335"/>
            <ac:spMk id="9" creationId="{1E020063-2385-44AC-BD67-258E1F0B9FCE}"/>
          </ac:spMkLst>
        </pc:spChg>
        <pc:spChg chg="add del">
          <ac:chgData name="Muhammad Syazwan Bin Rusdi" userId="S::muhdsyazwanrusdi@student.usm.my::217e579d-af56-4fbd-aafe-8664f19c56ea" providerId="AD" clId="Web-{CF69BF29-99D4-65A8-D63C-A0E356062458}" dt="2022-06-20T02:19:39.062" v="454"/>
          <ac:spMkLst>
            <pc:docMk/>
            <pc:sldMk cId="2729189975" sldId="335"/>
            <ac:spMk id="11" creationId="{7E014A0B-5338-4077-AFE9-A90D04D4492B}"/>
          </ac:spMkLst>
        </pc:spChg>
        <pc:spChg chg="add del">
          <ac:chgData name="Muhammad Syazwan Bin Rusdi" userId="S::muhdsyazwanrusdi@student.usm.my::217e579d-af56-4fbd-aafe-8664f19c56ea" providerId="AD" clId="Web-{CF69BF29-99D4-65A8-D63C-A0E356062458}" dt="2022-06-20T02:19:49.578" v="456"/>
          <ac:spMkLst>
            <pc:docMk/>
            <pc:sldMk cId="2729189975" sldId="335"/>
            <ac:spMk id="25" creationId="{DD38EE57-B708-47C9-A4A4-E25F09FAB029}"/>
          </ac:spMkLst>
        </pc:spChg>
        <pc:grpChg chg="add del">
          <ac:chgData name="Muhammad Syazwan Bin Rusdi" userId="S::muhdsyazwanrusdi@student.usm.my::217e579d-af56-4fbd-aafe-8664f19c56ea" providerId="AD" clId="Web-{CF69BF29-99D4-65A8-D63C-A0E356062458}" dt="2022-06-20T02:19:39.062" v="454"/>
          <ac:grpSpMkLst>
            <pc:docMk/>
            <pc:sldMk cId="2729189975" sldId="335"/>
            <ac:grpSpMk id="13" creationId="{78127680-150F-4A90-9950-F66392578116}"/>
          </ac:grpSpMkLst>
        </pc:grpChg>
        <pc:grpChg chg="add del">
          <ac:chgData name="Muhammad Syazwan Bin Rusdi" userId="S::muhdsyazwanrusdi@student.usm.my::217e579d-af56-4fbd-aafe-8664f19c56ea" providerId="AD" clId="Web-{CF69BF29-99D4-65A8-D63C-A0E356062458}" dt="2022-06-20T02:19:39.062" v="454"/>
          <ac:grpSpMkLst>
            <pc:docMk/>
            <pc:sldMk cId="2729189975" sldId="335"/>
            <ac:grpSpMk id="19" creationId="{466920E5-8640-4C24-A775-8647637094A7}"/>
          </ac:grpSpMkLst>
        </pc:grpChg>
        <pc:grpChg chg="add del">
          <ac:chgData name="Muhammad Syazwan Bin Rusdi" userId="S::muhdsyazwanrusdi@student.usm.my::217e579d-af56-4fbd-aafe-8664f19c56ea" providerId="AD" clId="Web-{CF69BF29-99D4-65A8-D63C-A0E356062458}" dt="2022-06-20T02:19:49.578" v="456"/>
          <ac:grpSpMkLst>
            <pc:docMk/>
            <pc:sldMk cId="2729189975" sldId="335"/>
            <ac:grpSpMk id="26" creationId="{57A28182-58A5-4DBB-8F64-BD944BCA8154}"/>
          </ac:grpSpMkLst>
        </pc:grpChg>
        <pc:picChg chg="add mod">
          <ac:chgData name="Muhammad Syazwan Bin Rusdi" userId="S::muhdsyazwanrusdi@student.usm.my::217e579d-af56-4fbd-aafe-8664f19c56ea" providerId="AD" clId="Web-{CF69BF29-99D4-65A8-D63C-A0E356062458}" dt="2022-06-20T02:20:15.126" v="472" actId="1076"/>
          <ac:picMkLst>
            <pc:docMk/>
            <pc:sldMk cId="2729189975" sldId="335"/>
            <ac:picMk id="4" creationId="{39EA1A96-830C-2761-6446-5E2699FB9556}"/>
          </ac:picMkLst>
        </pc:picChg>
      </pc:sldChg>
      <pc:sldChg chg="addSp modSp mod setBg">
        <pc:chgData name="Muhammad Syazwan Bin Rusdi" userId="S::muhdsyazwanrusdi@student.usm.my::217e579d-af56-4fbd-aafe-8664f19c56ea" providerId="AD" clId="Web-{CF69BF29-99D4-65A8-D63C-A0E356062458}" dt="2022-06-20T02:35:59.488" v="1100"/>
        <pc:sldMkLst>
          <pc:docMk/>
          <pc:sldMk cId="861005885" sldId="336"/>
        </pc:sldMkLst>
        <pc:spChg chg="mod">
          <ac:chgData name="Muhammad Syazwan Bin Rusdi" userId="S::muhdsyazwanrusdi@student.usm.my::217e579d-af56-4fbd-aafe-8664f19c56ea" providerId="AD" clId="Web-{CF69BF29-99D4-65A8-D63C-A0E356062458}" dt="2022-06-20T02:35:59.488" v="1100"/>
          <ac:spMkLst>
            <pc:docMk/>
            <pc:sldMk cId="861005885" sldId="336"/>
            <ac:spMk id="3" creationId="{B8B16CB1-3EA1-D8CD-534F-3E7B092B24F4}"/>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8" creationId="{907EF6B7-1338-4443-8C46-6A318D952DFD}"/>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10" creationId="{DAAE4CDD-124C-4DCF-9584-B6033B545DD5}"/>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12" creationId="{081E4A58-353D-44AE-B2FC-2A74E2E400F7}"/>
          </ac:spMkLst>
        </pc:spChg>
      </pc:sldChg>
      <pc:sldChg chg="new del">
        <pc:chgData name="Muhammad Syazwan Bin Rusdi" userId="S::muhdsyazwanrusdi@student.usm.my::217e579d-af56-4fbd-aafe-8664f19c56ea" providerId="AD" clId="Web-{CF69BF29-99D4-65A8-D63C-A0E356062458}" dt="2022-06-20T01:48:52.356" v="1"/>
        <pc:sldMkLst>
          <pc:docMk/>
          <pc:sldMk cId="1411106987" sldId="337"/>
        </pc:sldMkLst>
      </pc:sldChg>
      <pc:sldChg chg="modSp new">
        <pc:chgData name="Muhammad Syazwan Bin Rusdi" userId="S::muhdsyazwanrusdi@student.usm.my::217e579d-af56-4fbd-aafe-8664f19c56ea" providerId="AD" clId="Web-{CF69BF29-99D4-65A8-D63C-A0E356062458}" dt="2022-06-20T01:49:21.950" v="26" actId="20577"/>
        <pc:sldMkLst>
          <pc:docMk/>
          <pc:sldMk cId="2204807189" sldId="337"/>
        </pc:sldMkLst>
        <pc:spChg chg="mod">
          <ac:chgData name="Muhammad Syazwan Bin Rusdi" userId="S::muhdsyazwanrusdi@student.usm.my::217e579d-af56-4fbd-aafe-8664f19c56ea" providerId="AD" clId="Web-{CF69BF29-99D4-65A8-D63C-A0E356062458}" dt="2022-06-20T01:49:21.950" v="26" actId="20577"/>
          <ac:spMkLst>
            <pc:docMk/>
            <pc:sldMk cId="2204807189" sldId="337"/>
            <ac:spMk id="2" creationId="{D455D49E-2D84-0E3F-5347-7027F4AFACB5}"/>
          </ac:spMkLst>
        </pc:spChg>
      </pc:sldChg>
      <pc:sldChg chg="modSp new">
        <pc:chgData name="Muhammad Syazwan Bin Rusdi" userId="S::muhdsyazwanrusdi@student.usm.my::217e579d-af56-4fbd-aafe-8664f19c56ea" providerId="AD" clId="Web-{CF69BF29-99D4-65A8-D63C-A0E356062458}" dt="2022-06-20T01:51:39.362" v="29" actId="20577"/>
        <pc:sldMkLst>
          <pc:docMk/>
          <pc:sldMk cId="2000841874" sldId="338"/>
        </pc:sldMkLst>
        <pc:spChg chg="mod">
          <ac:chgData name="Muhammad Syazwan Bin Rusdi" userId="S::muhdsyazwanrusdi@student.usm.my::217e579d-af56-4fbd-aafe-8664f19c56ea" providerId="AD" clId="Web-{CF69BF29-99D4-65A8-D63C-A0E356062458}" dt="2022-06-20T01:51:39.362" v="29" actId="20577"/>
          <ac:spMkLst>
            <pc:docMk/>
            <pc:sldMk cId="2000841874" sldId="338"/>
            <ac:spMk id="3" creationId="{89AA50C9-742B-B954-5E19-815CA866411B}"/>
          </ac:spMkLst>
        </pc:spChg>
      </pc:sldChg>
      <pc:sldChg chg="addSp delSp modSp new">
        <pc:chgData name="Muhammad Syazwan Bin Rusdi" userId="S::muhdsyazwanrusdi@student.usm.my::217e579d-af56-4fbd-aafe-8664f19c56ea" providerId="AD" clId="Web-{CF69BF29-99D4-65A8-D63C-A0E356062458}" dt="2022-06-20T01:52:02.550" v="34" actId="20577"/>
        <pc:sldMkLst>
          <pc:docMk/>
          <pc:sldMk cId="1050831240" sldId="339"/>
        </pc:sldMkLst>
        <pc:spChg chg="mod">
          <ac:chgData name="Muhammad Syazwan Bin Rusdi" userId="S::muhdsyazwanrusdi@student.usm.my::217e579d-af56-4fbd-aafe-8664f19c56ea" providerId="AD" clId="Web-{CF69BF29-99D4-65A8-D63C-A0E356062458}" dt="2022-06-20T01:52:02.550" v="34" actId="20577"/>
          <ac:spMkLst>
            <pc:docMk/>
            <pc:sldMk cId="1050831240" sldId="339"/>
            <ac:spMk id="2" creationId="{B0569E4C-74DD-0FB1-7937-FFA907378449}"/>
          </ac:spMkLst>
        </pc:spChg>
        <pc:spChg chg="del">
          <ac:chgData name="Muhammad Syazwan Bin Rusdi" userId="S::muhdsyazwanrusdi@student.usm.my::217e579d-af56-4fbd-aafe-8664f19c56ea" providerId="AD" clId="Web-{CF69BF29-99D4-65A8-D63C-A0E356062458}" dt="2022-06-20T01:51:46.409" v="31"/>
          <ac:spMkLst>
            <pc:docMk/>
            <pc:sldMk cId="1050831240" sldId="339"/>
            <ac:spMk id="3" creationId="{73803C03-5F54-BE5B-D1FB-CD924935254E}"/>
          </ac:spMkLst>
        </pc:spChg>
        <pc:picChg chg="add mod ord">
          <ac:chgData name="Muhammad Syazwan Bin Rusdi" userId="S::muhdsyazwanrusdi@student.usm.my::217e579d-af56-4fbd-aafe-8664f19c56ea" providerId="AD" clId="Web-{CF69BF29-99D4-65A8-D63C-A0E356062458}" dt="2022-06-20T01:51:46.409" v="31"/>
          <ac:picMkLst>
            <pc:docMk/>
            <pc:sldMk cId="1050831240" sldId="339"/>
            <ac:picMk id="4" creationId="{EBAB3441-2ADC-DCA8-8523-582068E9E8B6}"/>
          </ac:picMkLst>
        </pc:picChg>
      </pc:sldChg>
      <pc:sldChg chg="addSp modSp new">
        <pc:chgData name="Muhammad Syazwan Bin Rusdi" userId="S::muhdsyazwanrusdi@student.usm.my::217e579d-af56-4fbd-aafe-8664f19c56ea" providerId="AD" clId="Web-{CF69BF29-99D4-65A8-D63C-A0E356062458}" dt="2022-06-20T01:52:21.379" v="40" actId="1076"/>
        <pc:sldMkLst>
          <pc:docMk/>
          <pc:sldMk cId="3756598862" sldId="340"/>
        </pc:sldMkLst>
        <pc:spChg chg="mod">
          <ac:chgData name="Muhammad Syazwan Bin Rusdi" userId="S::muhdsyazwanrusdi@student.usm.my::217e579d-af56-4fbd-aafe-8664f19c56ea" providerId="AD" clId="Web-{CF69BF29-99D4-65A8-D63C-A0E356062458}" dt="2022-06-20T01:52:16.972" v="37" actId="20577"/>
          <ac:spMkLst>
            <pc:docMk/>
            <pc:sldMk cId="3756598862" sldId="340"/>
            <ac:spMk id="3" creationId="{0E615FAD-E875-0AB1-3962-B14C7BE4B9A5}"/>
          </ac:spMkLst>
        </pc:spChg>
        <pc:picChg chg="add mod">
          <ac:chgData name="Muhammad Syazwan Bin Rusdi" userId="S::muhdsyazwanrusdi@student.usm.my::217e579d-af56-4fbd-aafe-8664f19c56ea" providerId="AD" clId="Web-{CF69BF29-99D4-65A8-D63C-A0E356062458}" dt="2022-06-20T01:52:21.379" v="40" actId="1076"/>
          <ac:picMkLst>
            <pc:docMk/>
            <pc:sldMk cId="3756598862" sldId="340"/>
            <ac:picMk id="4" creationId="{072E59D7-D6DE-20C4-0D20-2F7BC39CD033}"/>
          </ac:picMkLst>
        </pc:picChg>
      </pc:sldChg>
      <pc:sldChg chg="new del">
        <pc:chgData name="Muhammad Syazwan Bin Rusdi" userId="S::muhdsyazwanrusdi@student.usm.my::217e579d-af56-4fbd-aafe-8664f19c56ea" providerId="AD" clId="Web-{CF69BF29-99D4-65A8-D63C-A0E356062458}" dt="2022-06-20T01:54:01.992" v="43"/>
        <pc:sldMkLst>
          <pc:docMk/>
          <pc:sldMk cId="678270823" sldId="341"/>
        </pc:sldMkLst>
      </pc:sldChg>
      <pc:sldChg chg="addSp modSp new mod setBg">
        <pc:chgData name="Muhammad Syazwan Bin Rusdi" userId="S::muhdsyazwanrusdi@student.usm.my::217e579d-af56-4fbd-aafe-8664f19c56ea" providerId="AD" clId="Web-{CF69BF29-99D4-65A8-D63C-A0E356062458}" dt="2022-06-20T02:25:30.965" v="850" actId="20577"/>
        <pc:sldMkLst>
          <pc:docMk/>
          <pc:sldMk cId="779892200" sldId="341"/>
        </pc:sldMkLst>
        <pc:spChg chg="mod">
          <ac:chgData name="Muhammad Syazwan Bin Rusdi" userId="S::muhdsyazwanrusdi@student.usm.my::217e579d-af56-4fbd-aafe-8664f19c56ea" providerId="AD" clId="Web-{CF69BF29-99D4-65A8-D63C-A0E356062458}" dt="2022-06-20T02:25:30.965" v="850" actId="20577"/>
          <ac:spMkLst>
            <pc:docMk/>
            <pc:sldMk cId="779892200" sldId="341"/>
            <ac:spMk id="2" creationId="{C1D56A4A-51E3-FEFD-1582-BD873F9B7BF8}"/>
          </ac:spMkLst>
        </pc:spChg>
        <pc:spChg chg="mod">
          <ac:chgData name="Muhammad Syazwan Bin Rusdi" userId="S::muhdsyazwanrusdi@student.usm.my::217e579d-af56-4fbd-aafe-8664f19c56ea" providerId="AD" clId="Web-{CF69BF29-99D4-65A8-D63C-A0E356062458}" dt="2022-06-20T02:24:27.651" v="840" actId="14100"/>
          <ac:spMkLst>
            <pc:docMk/>
            <pc:sldMk cId="779892200" sldId="341"/>
            <ac:spMk id="3" creationId="{5F4A99C1-0943-0101-89BC-9F00A501381F}"/>
          </ac:spMkLst>
        </pc:spChg>
        <pc:spChg chg="add">
          <ac:chgData name="Muhammad Syazwan Bin Rusdi" userId="S::muhdsyazwanrusdi@student.usm.my::217e579d-af56-4fbd-aafe-8664f19c56ea" providerId="AD" clId="Web-{CF69BF29-99D4-65A8-D63C-A0E356062458}" dt="2022-06-20T02:00:44.584" v="62"/>
          <ac:spMkLst>
            <pc:docMk/>
            <pc:sldMk cId="779892200" sldId="341"/>
            <ac:spMk id="9" creationId="{5E39A796-BE83-48B1-B33F-35C4A32AAB57}"/>
          </ac:spMkLst>
        </pc:spChg>
        <pc:spChg chg="add">
          <ac:chgData name="Muhammad Syazwan Bin Rusdi" userId="S::muhdsyazwanrusdi@student.usm.my::217e579d-af56-4fbd-aafe-8664f19c56ea" providerId="AD" clId="Web-{CF69BF29-99D4-65A8-D63C-A0E356062458}" dt="2022-06-20T02:00:44.584" v="62"/>
          <ac:spMkLst>
            <pc:docMk/>
            <pc:sldMk cId="779892200" sldId="341"/>
            <ac:spMk id="11" creationId="{72F84B47-E267-4194-8194-831DB7B5547F}"/>
          </ac:spMkLst>
        </pc:spChg>
        <pc:picChg chg="add mod">
          <ac:chgData name="Muhammad Syazwan Bin Rusdi" userId="S::muhdsyazwanrusdi@student.usm.my::217e579d-af56-4fbd-aafe-8664f19c56ea" providerId="AD" clId="Web-{CF69BF29-99D4-65A8-D63C-A0E356062458}" dt="2022-06-20T02:00:44.584" v="62"/>
          <ac:picMkLst>
            <pc:docMk/>
            <pc:sldMk cId="779892200" sldId="341"/>
            <ac:picMk id="4" creationId="{8A3B8D65-DFB1-A8EA-FFE3-6A0C6F0CB5BD}"/>
          </ac:picMkLst>
        </pc:picChg>
      </pc:sldChg>
      <pc:sldChg chg="addSp modSp new mod setBg">
        <pc:chgData name="Muhammad Syazwan Bin Rusdi" userId="S::muhdsyazwanrusdi@student.usm.my::217e579d-af56-4fbd-aafe-8664f19c56ea" providerId="AD" clId="Web-{CF69BF29-99D4-65A8-D63C-A0E356062458}" dt="2022-06-20T02:18:34.138" v="451" actId="20577"/>
        <pc:sldMkLst>
          <pc:docMk/>
          <pc:sldMk cId="903119038" sldId="342"/>
        </pc:sldMkLst>
        <pc:spChg chg="mod">
          <ac:chgData name="Muhammad Syazwan Bin Rusdi" userId="S::muhdsyazwanrusdi@student.usm.my::217e579d-af56-4fbd-aafe-8664f19c56ea" providerId="AD" clId="Web-{CF69BF29-99D4-65A8-D63C-A0E356062458}" dt="2022-06-20T02:15:47.304" v="229"/>
          <ac:spMkLst>
            <pc:docMk/>
            <pc:sldMk cId="903119038" sldId="342"/>
            <ac:spMk id="2" creationId="{ADD55578-33D9-E81C-DF14-B8499892849A}"/>
          </ac:spMkLst>
        </pc:spChg>
        <pc:spChg chg="mod">
          <ac:chgData name="Muhammad Syazwan Bin Rusdi" userId="S::muhdsyazwanrusdi@student.usm.my::217e579d-af56-4fbd-aafe-8664f19c56ea" providerId="AD" clId="Web-{CF69BF29-99D4-65A8-D63C-A0E356062458}" dt="2022-06-20T02:18:34.138" v="451" actId="20577"/>
          <ac:spMkLst>
            <pc:docMk/>
            <pc:sldMk cId="903119038" sldId="342"/>
            <ac:spMk id="3" creationId="{EF75FF1A-1C48-D82B-41E9-07BA15C17455}"/>
          </ac:spMkLst>
        </pc:spChg>
        <pc:spChg chg="add">
          <ac:chgData name="Muhammad Syazwan Bin Rusdi" userId="S::muhdsyazwanrusdi@student.usm.my::217e579d-af56-4fbd-aafe-8664f19c56ea" providerId="AD" clId="Web-{CF69BF29-99D4-65A8-D63C-A0E356062458}" dt="2022-06-20T02:15:47.304" v="229"/>
          <ac:spMkLst>
            <pc:docMk/>
            <pc:sldMk cId="903119038" sldId="342"/>
            <ac:spMk id="9" creationId="{5E39A796-BE83-48B1-B33F-35C4A32AAB57}"/>
          </ac:spMkLst>
        </pc:spChg>
        <pc:spChg chg="add">
          <ac:chgData name="Muhammad Syazwan Bin Rusdi" userId="S::muhdsyazwanrusdi@student.usm.my::217e579d-af56-4fbd-aafe-8664f19c56ea" providerId="AD" clId="Web-{CF69BF29-99D4-65A8-D63C-A0E356062458}" dt="2022-06-20T02:15:47.304" v="229"/>
          <ac:spMkLst>
            <pc:docMk/>
            <pc:sldMk cId="903119038" sldId="342"/>
            <ac:spMk id="11" creationId="{72F84B47-E267-4194-8194-831DB7B5547F}"/>
          </ac:spMkLst>
        </pc:spChg>
        <pc:picChg chg="add mod">
          <ac:chgData name="Muhammad Syazwan Bin Rusdi" userId="S::muhdsyazwanrusdi@student.usm.my::217e579d-af56-4fbd-aafe-8664f19c56ea" providerId="AD" clId="Web-{CF69BF29-99D4-65A8-D63C-A0E356062458}" dt="2022-06-20T02:16:48.040" v="280" actId="1076"/>
          <ac:picMkLst>
            <pc:docMk/>
            <pc:sldMk cId="903119038" sldId="342"/>
            <ac:picMk id="4" creationId="{D6757CC5-C11A-997E-1EB1-44B6793E2088}"/>
          </ac:picMkLst>
        </pc:picChg>
        <pc:picChg chg="add mod">
          <ac:chgData name="Muhammad Syazwan Bin Rusdi" userId="S::muhdsyazwanrusdi@student.usm.my::217e579d-af56-4fbd-aafe-8664f19c56ea" providerId="AD" clId="Web-{CF69BF29-99D4-65A8-D63C-A0E356062458}" dt="2022-06-20T02:16:53.759" v="283" actId="1076"/>
          <ac:picMkLst>
            <pc:docMk/>
            <pc:sldMk cId="903119038" sldId="342"/>
            <ac:picMk id="5" creationId="{7C325FF9-A36E-017B-2B01-6604FEBC81BD}"/>
          </ac:picMkLst>
        </pc:picChg>
      </pc:sldChg>
      <pc:sldChg chg="addSp delSp modSp new">
        <pc:chgData name="Muhammad Syazwan Bin Rusdi" userId="S::muhdsyazwanrusdi@student.usm.my::217e579d-af56-4fbd-aafe-8664f19c56ea" providerId="AD" clId="Web-{CF69BF29-99D4-65A8-D63C-A0E356062458}" dt="2022-06-20T02:26:48.281" v="861" actId="14100"/>
        <pc:sldMkLst>
          <pc:docMk/>
          <pc:sldMk cId="10547260" sldId="343"/>
        </pc:sldMkLst>
        <pc:spChg chg="del">
          <ac:chgData name="Muhammad Syazwan Bin Rusdi" userId="S::muhdsyazwanrusdi@student.usm.my::217e579d-af56-4fbd-aafe-8664f19c56ea" providerId="AD" clId="Web-{CF69BF29-99D4-65A8-D63C-A0E356062458}" dt="2022-06-20T02:25:18.543" v="846"/>
          <ac:spMkLst>
            <pc:docMk/>
            <pc:sldMk cId="10547260" sldId="343"/>
            <ac:spMk id="2" creationId="{04562F7E-49B5-010A-1BB2-C2EACA35D0FD}"/>
          </ac:spMkLst>
        </pc:spChg>
        <pc:spChg chg="del">
          <ac:chgData name="Muhammad Syazwan Bin Rusdi" userId="S::muhdsyazwanrusdi@student.usm.my::217e579d-af56-4fbd-aafe-8664f19c56ea" providerId="AD" clId="Web-{CF69BF29-99D4-65A8-D63C-A0E356062458}" dt="2022-06-20T02:25:22.543" v="848"/>
          <ac:spMkLst>
            <pc:docMk/>
            <pc:sldMk cId="10547260" sldId="343"/>
            <ac:spMk id="3" creationId="{79CE71B5-075D-2486-293F-231C55868C6D}"/>
          </ac:spMkLst>
        </pc:spChg>
        <pc:spChg chg="add mod">
          <ac:chgData name="Muhammad Syazwan Bin Rusdi" userId="S::muhdsyazwanrusdi@student.usm.my::217e579d-af56-4fbd-aafe-8664f19c56ea" providerId="AD" clId="Web-{CF69BF29-99D4-65A8-D63C-A0E356062458}" dt="2022-06-20T02:25:34.341" v="851" actId="20577"/>
          <ac:spMkLst>
            <pc:docMk/>
            <pc:sldMk cId="10547260" sldId="343"/>
            <ac:spMk id="5" creationId="{30D72488-ED5A-D141-BE31-B06C92EFDCED}"/>
          </ac:spMkLst>
        </pc:spChg>
        <pc:spChg chg="add mod">
          <ac:chgData name="Muhammad Syazwan Bin Rusdi" userId="S::muhdsyazwanrusdi@student.usm.my::217e579d-af56-4fbd-aafe-8664f19c56ea" providerId="AD" clId="Web-{CF69BF29-99D4-65A8-D63C-A0E356062458}" dt="2022-06-20T02:25:26.528" v="849" actId="1076"/>
          <ac:spMkLst>
            <pc:docMk/>
            <pc:sldMk cId="10547260" sldId="343"/>
            <ac:spMk id="7" creationId="{DACD8EA4-FDAC-7EB3-A9DD-96FF9C3BE547}"/>
          </ac:spMkLst>
        </pc:spChg>
        <pc:spChg chg="add del mod">
          <ac:chgData name="Muhammad Syazwan Bin Rusdi" userId="S::muhdsyazwanrusdi@student.usm.my::217e579d-af56-4fbd-aafe-8664f19c56ea" providerId="AD" clId="Web-{CF69BF29-99D4-65A8-D63C-A0E356062458}" dt="2022-06-20T02:26:33.733" v="857"/>
          <ac:spMkLst>
            <pc:docMk/>
            <pc:sldMk cId="10547260" sldId="343"/>
            <ac:spMk id="9" creationId="{F7B42278-EBB9-F262-E6D5-60B20C251835}"/>
          </ac:spMkLst>
        </pc:spChg>
        <pc:spChg chg="add del">
          <ac:chgData name="Muhammad Syazwan Bin Rusdi" userId="S::muhdsyazwanrusdi@student.usm.my::217e579d-af56-4fbd-aafe-8664f19c56ea" providerId="AD" clId="Web-{CF69BF29-99D4-65A8-D63C-A0E356062458}" dt="2022-06-20T02:26:43.952" v="859"/>
          <ac:spMkLst>
            <pc:docMk/>
            <pc:sldMk cId="10547260" sldId="343"/>
            <ac:spMk id="11" creationId="{510419B9-AF59-76BC-18E0-ECB5D200DCE8}"/>
          </ac:spMkLst>
        </pc:spChg>
        <pc:picChg chg="add mod">
          <ac:chgData name="Muhammad Syazwan Bin Rusdi" userId="S::muhdsyazwanrusdi@student.usm.my::217e579d-af56-4fbd-aafe-8664f19c56ea" providerId="AD" clId="Web-{CF69BF29-99D4-65A8-D63C-A0E356062458}" dt="2022-06-20T02:26:48.281" v="861" actId="14100"/>
          <ac:picMkLst>
            <pc:docMk/>
            <pc:sldMk cId="10547260" sldId="343"/>
            <ac:picMk id="12" creationId="{3DD9B034-A11C-FF38-6CA1-3277899D595B}"/>
          </ac:picMkLst>
        </pc:picChg>
      </pc:sldChg>
      <pc:sldChg chg="addSp modSp new">
        <pc:chgData name="Muhammad Syazwan Bin Rusdi" userId="S::muhdsyazwanrusdi@student.usm.my::217e579d-af56-4fbd-aafe-8664f19c56ea" providerId="AD" clId="Web-{CF69BF29-99D4-65A8-D63C-A0E356062458}" dt="2022-06-20T02:27:18.797" v="864" actId="14100"/>
        <pc:sldMkLst>
          <pc:docMk/>
          <pc:sldMk cId="1467706199" sldId="344"/>
        </pc:sldMkLst>
        <pc:spChg chg="mod">
          <ac:chgData name="Muhammad Syazwan Bin Rusdi" userId="S::muhdsyazwanrusdi@student.usm.my::217e579d-af56-4fbd-aafe-8664f19c56ea" providerId="AD" clId="Web-{CF69BF29-99D4-65A8-D63C-A0E356062458}" dt="2022-06-20T02:26:26.077" v="856" actId="20577"/>
          <ac:spMkLst>
            <pc:docMk/>
            <pc:sldMk cId="1467706199" sldId="344"/>
            <ac:spMk id="2" creationId="{7A751D04-84FC-47A8-6EBB-7162F88D635B}"/>
          </ac:spMkLst>
        </pc:spChg>
        <pc:spChg chg="mod">
          <ac:chgData name="Muhammad Syazwan Bin Rusdi" userId="S::muhdsyazwanrusdi@student.usm.my::217e579d-af56-4fbd-aafe-8664f19c56ea" providerId="AD" clId="Web-{CF69BF29-99D4-65A8-D63C-A0E356062458}" dt="2022-06-20T02:26:38.749" v="858" actId="20577"/>
          <ac:spMkLst>
            <pc:docMk/>
            <pc:sldMk cId="1467706199" sldId="344"/>
            <ac:spMk id="3" creationId="{5B9BAEDD-43DD-4116-E342-DBC67B39760C}"/>
          </ac:spMkLst>
        </pc:spChg>
        <pc:picChg chg="add mod">
          <ac:chgData name="Muhammad Syazwan Bin Rusdi" userId="S::muhdsyazwanrusdi@student.usm.my::217e579d-af56-4fbd-aafe-8664f19c56ea" providerId="AD" clId="Web-{CF69BF29-99D4-65A8-D63C-A0E356062458}" dt="2022-06-20T02:27:18.797" v="864" actId="14100"/>
          <ac:picMkLst>
            <pc:docMk/>
            <pc:sldMk cId="1467706199" sldId="344"/>
            <ac:picMk id="4" creationId="{06C8A631-8CD9-61C8-3591-B956A8F8DD4A}"/>
          </ac:picMkLst>
        </pc:picChg>
      </pc:sldChg>
      <pc:sldChg chg="addSp delSp modSp new">
        <pc:chgData name="Muhammad Syazwan Bin Rusdi" userId="S::muhdsyazwanrusdi@student.usm.my::217e579d-af56-4fbd-aafe-8664f19c56ea" providerId="AD" clId="Web-{CF69BF29-99D4-65A8-D63C-A0E356062458}" dt="2022-06-20T02:28:27.722" v="896" actId="1076"/>
        <pc:sldMkLst>
          <pc:docMk/>
          <pc:sldMk cId="761933215" sldId="345"/>
        </pc:sldMkLst>
        <pc:spChg chg="del mod">
          <ac:chgData name="Muhammad Syazwan Bin Rusdi" userId="S::muhdsyazwanrusdi@student.usm.my::217e579d-af56-4fbd-aafe-8664f19c56ea" providerId="AD" clId="Web-{CF69BF29-99D4-65A8-D63C-A0E356062458}" dt="2022-06-20T02:27:28.923" v="871"/>
          <ac:spMkLst>
            <pc:docMk/>
            <pc:sldMk cId="761933215" sldId="345"/>
            <ac:spMk id="2" creationId="{46C5A8DB-6FE2-EEB6-1F0B-C97B454162D6}"/>
          </ac:spMkLst>
        </pc:spChg>
        <pc:spChg chg="mod">
          <ac:chgData name="Muhammad Syazwan Bin Rusdi" userId="S::muhdsyazwanrusdi@student.usm.my::217e579d-af56-4fbd-aafe-8664f19c56ea" providerId="AD" clId="Web-{CF69BF29-99D4-65A8-D63C-A0E356062458}" dt="2022-06-20T02:28:22.956" v="893" actId="20577"/>
          <ac:spMkLst>
            <pc:docMk/>
            <pc:sldMk cId="761933215" sldId="345"/>
            <ac:spMk id="3" creationId="{2060F73E-4BF8-E59E-281F-A1CD83771710}"/>
          </ac:spMkLst>
        </pc:spChg>
        <pc:picChg chg="add mod">
          <ac:chgData name="Muhammad Syazwan Bin Rusdi" userId="S::muhdsyazwanrusdi@student.usm.my::217e579d-af56-4fbd-aafe-8664f19c56ea" providerId="AD" clId="Web-{CF69BF29-99D4-65A8-D63C-A0E356062458}" dt="2022-06-20T02:28:27.722" v="896" actId="1076"/>
          <ac:picMkLst>
            <pc:docMk/>
            <pc:sldMk cId="761933215" sldId="345"/>
            <ac:picMk id="4" creationId="{0F73A64C-3A44-65D0-8CEB-AD8F9C30ACB4}"/>
          </ac:picMkLst>
        </pc:picChg>
      </pc:sldChg>
      <pc:sldChg chg="addSp delSp modSp new mod ord setBg">
        <pc:chgData name="Muhammad Syazwan Bin Rusdi" userId="S::muhdsyazwanrusdi@student.usm.my::217e579d-af56-4fbd-aafe-8664f19c56ea" providerId="AD" clId="Web-{CF69BF29-99D4-65A8-D63C-A0E356062458}" dt="2022-06-20T02:31:26.525" v="1012" actId="20577"/>
        <pc:sldMkLst>
          <pc:docMk/>
          <pc:sldMk cId="1024447000" sldId="346"/>
        </pc:sldMkLst>
        <pc:spChg chg="del">
          <ac:chgData name="Muhammad Syazwan Bin Rusdi" userId="S::muhdsyazwanrusdi@student.usm.my::217e579d-af56-4fbd-aafe-8664f19c56ea" providerId="AD" clId="Web-{CF69BF29-99D4-65A8-D63C-A0E356062458}" dt="2022-06-20T02:28:48.348" v="899"/>
          <ac:spMkLst>
            <pc:docMk/>
            <pc:sldMk cId="1024447000" sldId="346"/>
            <ac:spMk id="2" creationId="{05C64487-87A2-20F6-C6B0-8C5C40778309}"/>
          </ac:spMkLst>
        </pc:spChg>
        <pc:spChg chg="mod">
          <ac:chgData name="Muhammad Syazwan Bin Rusdi" userId="S::muhdsyazwanrusdi@student.usm.my::217e579d-af56-4fbd-aafe-8664f19c56ea" providerId="AD" clId="Web-{CF69BF29-99D4-65A8-D63C-A0E356062458}" dt="2022-06-20T02:31:26.525" v="1012" actId="20577"/>
          <ac:spMkLst>
            <pc:docMk/>
            <pc:sldMk cId="1024447000" sldId="346"/>
            <ac:spMk id="3" creationId="{67DF011B-D192-35D5-28B3-AE6E956B43A1}"/>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8" creationId="{907EF6B7-1338-4443-8C46-6A318D952DFD}"/>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10" creationId="{DAAE4CDD-124C-4DCF-9584-B6033B545DD5}"/>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12" creationId="{081E4A58-353D-44AE-B2FC-2A74E2E400F7}"/>
          </ac:spMkLst>
        </pc:spChg>
      </pc:sldChg>
    </pc:docChg>
  </pc:docChgLst>
  <pc:docChgLst>
    <pc:chgData name="Muhammad Syazwan Bin Rusdi" userId="S::muhdsyazwanrusdi@student.usm.my::217e579d-af56-4fbd-aafe-8664f19c56ea" providerId="AD" clId="Web-{9C345E96-4E7E-7A28-58B2-B64D5AC71797}"/>
    <pc:docChg chg="modSld">
      <pc:chgData name="Muhammad Syazwan Bin Rusdi" userId="S::muhdsyazwanrusdi@student.usm.my::217e579d-af56-4fbd-aafe-8664f19c56ea" providerId="AD" clId="Web-{9C345E96-4E7E-7A28-58B2-B64D5AC71797}" dt="2022-06-21T02:59:44.017" v="33" actId="20577"/>
      <pc:docMkLst>
        <pc:docMk/>
      </pc:docMkLst>
      <pc:sldChg chg="modSp">
        <pc:chgData name="Muhammad Syazwan Bin Rusdi" userId="S::muhdsyazwanrusdi@student.usm.my::217e579d-af56-4fbd-aafe-8664f19c56ea" providerId="AD" clId="Web-{9C345E96-4E7E-7A28-58B2-B64D5AC71797}" dt="2022-06-21T02:59:24.891" v="20" actId="20577"/>
        <pc:sldMkLst>
          <pc:docMk/>
          <pc:sldMk cId="2000841874" sldId="338"/>
        </pc:sldMkLst>
        <pc:spChg chg="mod">
          <ac:chgData name="Muhammad Syazwan Bin Rusdi" userId="S::muhdsyazwanrusdi@student.usm.my::217e579d-af56-4fbd-aafe-8664f19c56ea" providerId="AD" clId="Web-{9C345E96-4E7E-7A28-58B2-B64D5AC71797}" dt="2022-06-21T02:59:02.797" v="13" actId="20577"/>
          <ac:spMkLst>
            <pc:docMk/>
            <pc:sldMk cId="2000841874" sldId="338"/>
            <ac:spMk id="2" creationId="{FE6083F5-0AEF-B00A-7BC4-2D365B56DFA9}"/>
          </ac:spMkLst>
        </pc:spChg>
        <pc:spChg chg="mod">
          <ac:chgData name="Muhammad Syazwan Bin Rusdi" userId="S::muhdsyazwanrusdi@student.usm.my::217e579d-af56-4fbd-aafe-8664f19c56ea" providerId="AD" clId="Web-{9C345E96-4E7E-7A28-58B2-B64D5AC71797}" dt="2022-06-21T02:59:24.891" v="20" actId="20577"/>
          <ac:spMkLst>
            <pc:docMk/>
            <pc:sldMk cId="2000841874" sldId="338"/>
            <ac:spMk id="3" creationId="{89AA50C9-742B-B954-5E19-815CA866411B}"/>
          </ac:spMkLst>
        </pc:spChg>
      </pc:sldChg>
      <pc:sldChg chg="modSp">
        <pc:chgData name="Muhammad Syazwan Bin Rusdi" userId="S::muhdsyazwanrusdi@student.usm.my::217e579d-af56-4fbd-aafe-8664f19c56ea" providerId="AD" clId="Web-{9C345E96-4E7E-7A28-58B2-B64D5AC71797}" dt="2022-06-21T02:59:31.110" v="24" actId="1076"/>
        <pc:sldMkLst>
          <pc:docMk/>
          <pc:sldMk cId="1050831240" sldId="339"/>
        </pc:sldMkLst>
        <pc:spChg chg="mod">
          <ac:chgData name="Muhammad Syazwan Bin Rusdi" userId="S::muhdsyazwanrusdi@student.usm.my::217e579d-af56-4fbd-aafe-8664f19c56ea" providerId="AD" clId="Web-{9C345E96-4E7E-7A28-58B2-B64D5AC71797}" dt="2022-06-21T02:59:14.250" v="15" actId="20577"/>
          <ac:spMkLst>
            <pc:docMk/>
            <pc:sldMk cId="1050831240" sldId="339"/>
            <ac:spMk id="2" creationId="{B0569E4C-74DD-0FB1-7937-FFA907378449}"/>
          </ac:spMkLst>
        </pc:spChg>
        <pc:picChg chg="mod">
          <ac:chgData name="Muhammad Syazwan Bin Rusdi" userId="S::muhdsyazwanrusdi@student.usm.my::217e579d-af56-4fbd-aafe-8664f19c56ea" providerId="AD" clId="Web-{9C345E96-4E7E-7A28-58B2-B64D5AC71797}" dt="2022-06-21T02:59:31.110" v="24" actId="1076"/>
          <ac:picMkLst>
            <pc:docMk/>
            <pc:sldMk cId="1050831240" sldId="339"/>
            <ac:picMk id="4" creationId="{EBAB3441-2ADC-DCA8-8523-582068E9E8B6}"/>
          </ac:picMkLst>
        </pc:picChg>
      </pc:sldChg>
      <pc:sldChg chg="modSp">
        <pc:chgData name="Muhammad Syazwan Bin Rusdi" userId="S::muhdsyazwanrusdi@student.usm.my::217e579d-af56-4fbd-aafe-8664f19c56ea" providerId="AD" clId="Web-{9C345E96-4E7E-7A28-58B2-B64D5AC71797}" dt="2022-06-21T02:59:44.017" v="33" actId="20577"/>
        <pc:sldMkLst>
          <pc:docMk/>
          <pc:sldMk cId="3756598862" sldId="340"/>
        </pc:sldMkLst>
        <pc:spChg chg="mod">
          <ac:chgData name="Muhammad Syazwan Bin Rusdi" userId="S::muhdsyazwanrusdi@student.usm.my::217e579d-af56-4fbd-aafe-8664f19c56ea" providerId="AD" clId="Web-{9C345E96-4E7E-7A28-58B2-B64D5AC71797}" dt="2022-06-21T02:59:44.017" v="33" actId="20577"/>
          <ac:spMkLst>
            <pc:docMk/>
            <pc:sldMk cId="3756598862" sldId="340"/>
            <ac:spMk id="3" creationId="{0E615FAD-E875-0AB1-3962-B14C7BE4B9A5}"/>
          </ac:spMkLst>
        </pc:spChg>
      </pc:sldChg>
    </pc:docChg>
  </pc:docChgLst>
  <pc:docChgLst>
    <pc:chgData name="Muhammad Syazwan Bin Rusdi" userId="S::muhdsyazwanrusdi@student.usm.my::217e579d-af56-4fbd-aafe-8664f19c56ea" providerId="AD" clId="Web-{11F4046A-DEB8-1CE6-6E7D-476690B5731D}"/>
    <pc:docChg chg="addSld modSld sldOrd">
      <pc:chgData name="Muhammad Syazwan Bin Rusdi" userId="S::muhdsyazwanrusdi@student.usm.my::217e579d-af56-4fbd-aafe-8664f19c56ea" providerId="AD" clId="Web-{11F4046A-DEB8-1CE6-6E7D-476690B5731D}" dt="2022-06-15T07:16:02.447" v="96" actId="20577"/>
      <pc:docMkLst>
        <pc:docMk/>
      </pc:docMkLst>
      <pc:sldChg chg="modSp new">
        <pc:chgData name="Muhammad Syazwan Bin Rusdi" userId="S::muhdsyazwanrusdi@student.usm.my::217e579d-af56-4fbd-aafe-8664f19c56ea" providerId="AD" clId="Web-{11F4046A-DEB8-1CE6-6E7D-476690B5731D}" dt="2022-06-15T06:52:05.076" v="32" actId="14100"/>
        <pc:sldMkLst>
          <pc:docMk/>
          <pc:sldMk cId="2114906309" sldId="276"/>
        </pc:sldMkLst>
        <pc:spChg chg="mod">
          <ac:chgData name="Muhammad Syazwan Bin Rusdi" userId="S::muhdsyazwanrusdi@student.usm.my::217e579d-af56-4fbd-aafe-8664f19c56ea" providerId="AD" clId="Web-{11F4046A-DEB8-1CE6-6E7D-476690B5731D}" dt="2022-06-15T06:51:00.622" v="2" actId="20577"/>
          <ac:spMkLst>
            <pc:docMk/>
            <pc:sldMk cId="2114906309" sldId="276"/>
            <ac:spMk id="2" creationId="{70DBCE0E-013E-EAE8-E2EF-79C2D3C04EFA}"/>
          </ac:spMkLst>
        </pc:spChg>
        <pc:spChg chg="mod">
          <ac:chgData name="Muhammad Syazwan Bin Rusdi" userId="S::muhdsyazwanrusdi@student.usm.my::217e579d-af56-4fbd-aafe-8664f19c56ea" providerId="AD" clId="Web-{11F4046A-DEB8-1CE6-6E7D-476690B5731D}" dt="2022-06-15T06:52:05.076" v="32" actId="14100"/>
          <ac:spMkLst>
            <pc:docMk/>
            <pc:sldMk cId="2114906309" sldId="276"/>
            <ac:spMk id="3" creationId="{5C8B86F7-2BCF-5C3D-C6F4-9AFAF71ECD86}"/>
          </ac:spMkLst>
        </pc:spChg>
      </pc:sldChg>
      <pc:sldChg chg="modSp new">
        <pc:chgData name="Muhammad Syazwan Bin Rusdi" userId="S::muhdsyazwanrusdi@student.usm.my::217e579d-af56-4fbd-aafe-8664f19c56ea" providerId="AD" clId="Web-{11F4046A-DEB8-1CE6-6E7D-476690B5731D}" dt="2022-06-15T06:55:34.690" v="41" actId="20577"/>
        <pc:sldMkLst>
          <pc:docMk/>
          <pc:sldMk cId="2033235698" sldId="277"/>
        </pc:sldMkLst>
        <pc:spChg chg="mod">
          <ac:chgData name="Muhammad Syazwan Bin Rusdi" userId="S::muhdsyazwanrusdi@student.usm.my::217e579d-af56-4fbd-aafe-8664f19c56ea" providerId="AD" clId="Web-{11F4046A-DEB8-1CE6-6E7D-476690B5731D}" dt="2022-06-15T06:55:34.690" v="41" actId="20577"/>
          <ac:spMkLst>
            <pc:docMk/>
            <pc:sldMk cId="2033235698" sldId="277"/>
            <ac:spMk id="2" creationId="{DDF8BB0E-0BB4-644B-EB6C-C4D62D0CD69F}"/>
          </ac:spMkLst>
        </pc:spChg>
        <pc:spChg chg="mod">
          <ac:chgData name="Muhammad Syazwan Bin Rusdi" userId="S::muhdsyazwanrusdi@student.usm.my::217e579d-af56-4fbd-aafe-8664f19c56ea" providerId="AD" clId="Web-{11F4046A-DEB8-1CE6-6E7D-476690B5731D}" dt="2022-06-15T06:55:31.815" v="39" actId="20577"/>
          <ac:spMkLst>
            <pc:docMk/>
            <pc:sldMk cId="2033235698" sldId="277"/>
            <ac:spMk id="3" creationId="{55B1193F-70C5-FAF9-4614-79C630A04F19}"/>
          </ac:spMkLst>
        </pc:spChg>
      </pc:sldChg>
      <pc:sldChg chg="modSp new ord">
        <pc:chgData name="Muhammad Syazwan Bin Rusdi" userId="S::muhdsyazwanrusdi@student.usm.my::217e579d-af56-4fbd-aafe-8664f19c56ea" providerId="AD" clId="Web-{11F4046A-DEB8-1CE6-6E7D-476690B5731D}" dt="2022-06-15T07:15:08.414" v="83" actId="20577"/>
        <pc:sldMkLst>
          <pc:docMk/>
          <pc:sldMk cId="355643845" sldId="278"/>
        </pc:sldMkLst>
        <pc:spChg chg="mod">
          <ac:chgData name="Muhammad Syazwan Bin Rusdi" userId="S::muhdsyazwanrusdi@student.usm.my::217e579d-af56-4fbd-aafe-8664f19c56ea" providerId="AD" clId="Web-{11F4046A-DEB8-1CE6-6E7D-476690B5731D}" dt="2022-06-15T06:57:10.895" v="66" actId="20577"/>
          <ac:spMkLst>
            <pc:docMk/>
            <pc:sldMk cId="355643845" sldId="278"/>
            <ac:spMk id="2" creationId="{050E53DD-CE56-4448-06A3-10583B82864B}"/>
          </ac:spMkLst>
        </pc:spChg>
        <pc:spChg chg="mod">
          <ac:chgData name="Muhammad Syazwan Bin Rusdi" userId="S::muhdsyazwanrusdi@student.usm.my::217e579d-af56-4fbd-aafe-8664f19c56ea" providerId="AD" clId="Web-{11F4046A-DEB8-1CE6-6E7D-476690B5731D}" dt="2022-06-15T07:15:08.414" v="83" actId="20577"/>
          <ac:spMkLst>
            <pc:docMk/>
            <pc:sldMk cId="355643845" sldId="278"/>
            <ac:spMk id="3" creationId="{39DE6CC0-381F-D6AD-0D87-0A0584877F18}"/>
          </ac:spMkLst>
        </pc:spChg>
      </pc:sldChg>
      <pc:sldChg chg="delSp modSp new">
        <pc:chgData name="Muhammad Syazwan Bin Rusdi" userId="S::muhdsyazwanrusdi@student.usm.my::217e579d-af56-4fbd-aafe-8664f19c56ea" providerId="AD" clId="Web-{11F4046A-DEB8-1CE6-6E7D-476690B5731D}" dt="2022-06-15T07:16:02.447" v="96" actId="20577"/>
        <pc:sldMkLst>
          <pc:docMk/>
          <pc:sldMk cId="2720633924" sldId="279"/>
        </pc:sldMkLst>
        <pc:spChg chg="del">
          <ac:chgData name="Muhammad Syazwan Bin Rusdi" userId="S::muhdsyazwanrusdi@student.usm.my::217e579d-af56-4fbd-aafe-8664f19c56ea" providerId="AD" clId="Web-{11F4046A-DEB8-1CE6-6E7D-476690B5731D}" dt="2022-06-15T07:15:28.399" v="90"/>
          <ac:spMkLst>
            <pc:docMk/>
            <pc:sldMk cId="2720633924" sldId="279"/>
            <ac:spMk id="2" creationId="{6F7C4CC5-26D9-4A8D-7DE4-9062CA620A3F}"/>
          </ac:spMkLst>
        </pc:spChg>
        <pc:spChg chg="mod">
          <ac:chgData name="Muhammad Syazwan Bin Rusdi" userId="S::muhdsyazwanrusdi@student.usm.my::217e579d-af56-4fbd-aafe-8664f19c56ea" providerId="AD" clId="Web-{11F4046A-DEB8-1CE6-6E7D-476690B5731D}" dt="2022-06-15T07:16:02.447" v="96" actId="20577"/>
          <ac:spMkLst>
            <pc:docMk/>
            <pc:sldMk cId="2720633924" sldId="279"/>
            <ac:spMk id="3" creationId="{D4153947-908C-33B6-C211-1992459C5DC4}"/>
          </ac:spMkLst>
        </pc:spChg>
      </pc:sldChg>
    </pc:docChg>
  </pc:docChgLst>
  <pc:docChgLst>
    <pc:chgData name="Muhammad Syazwan Bin Rusdi" userId="S::muhdsyazwanrusdi@student.usm.my::217e579d-af56-4fbd-aafe-8664f19c56ea" providerId="AD" clId="Web-{BFCE094F-F796-7913-F10B-5D960DFEC306}"/>
    <pc:docChg chg="modSld">
      <pc:chgData name="Muhammad Syazwan Bin Rusdi" userId="S::muhdsyazwanrusdi@student.usm.my::217e579d-af56-4fbd-aafe-8664f19c56ea" providerId="AD" clId="Web-{BFCE094F-F796-7913-F10B-5D960DFEC306}" dt="2022-06-16T01:55:27.187" v="98" actId="1076"/>
      <pc:docMkLst>
        <pc:docMk/>
      </pc:docMkLst>
      <pc:sldChg chg="modSp">
        <pc:chgData name="Muhammad Syazwan Bin Rusdi" userId="S::muhdsyazwanrusdi@student.usm.my::217e579d-af56-4fbd-aafe-8664f19c56ea" providerId="AD" clId="Web-{BFCE094F-F796-7913-F10B-5D960DFEC306}" dt="2022-06-16T01:55:01.014" v="90" actId="20577"/>
        <pc:sldMkLst>
          <pc:docMk/>
          <pc:sldMk cId="2085177539" sldId="281"/>
        </pc:sldMkLst>
        <pc:spChg chg="mod">
          <ac:chgData name="Muhammad Syazwan Bin Rusdi" userId="S::muhdsyazwanrusdi@student.usm.my::217e579d-af56-4fbd-aafe-8664f19c56ea" providerId="AD" clId="Web-{BFCE094F-F796-7913-F10B-5D960DFEC306}" dt="2022-06-16T01:41:32.371" v="9" actId="20577"/>
          <ac:spMkLst>
            <pc:docMk/>
            <pc:sldMk cId="2085177539" sldId="281"/>
            <ac:spMk id="2" creationId="{897CC182-1B1F-8B45-3CA9-6FC2259AD763}"/>
          </ac:spMkLst>
        </pc:spChg>
        <pc:spChg chg="mod">
          <ac:chgData name="Muhammad Syazwan Bin Rusdi" userId="S::muhdsyazwanrusdi@student.usm.my::217e579d-af56-4fbd-aafe-8664f19c56ea" providerId="AD" clId="Web-{BFCE094F-F796-7913-F10B-5D960DFEC306}" dt="2022-06-16T01:55:01.014" v="90" actId="20577"/>
          <ac:spMkLst>
            <pc:docMk/>
            <pc:sldMk cId="2085177539" sldId="281"/>
            <ac:spMk id="3" creationId="{0C6AA7FD-5F64-3E44-4838-9BED35CE05AB}"/>
          </ac:spMkLst>
        </pc:spChg>
      </pc:sldChg>
      <pc:sldChg chg="addSp delSp modSp">
        <pc:chgData name="Muhammad Syazwan Bin Rusdi" userId="S::muhdsyazwanrusdi@student.usm.my::217e579d-af56-4fbd-aafe-8664f19c56ea" providerId="AD" clId="Web-{BFCE094F-F796-7913-F10B-5D960DFEC306}" dt="2022-06-16T01:55:27.187" v="98" actId="1076"/>
        <pc:sldMkLst>
          <pc:docMk/>
          <pc:sldMk cId="671682906" sldId="292"/>
        </pc:sldMkLst>
        <pc:spChg chg="del">
          <ac:chgData name="Muhammad Syazwan Bin Rusdi" userId="S::muhdsyazwanrusdi@student.usm.my::217e579d-af56-4fbd-aafe-8664f19c56ea" providerId="AD" clId="Web-{BFCE094F-F796-7913-F10B-5D960DFEC306}" dt="2022-06-16T01:41:16.387" v="2"/>
          <ac:spMkLst>
            <pc:docMk/>
            <pc:sldMk cId="671682906" sldId="292"/>
            <ac:spMk id="2" creationId="{2B9DE0DE-DE2D-3993-B8B4-8403E95DE422}"/>
          </ac:spMkLst>
        </pc:spChg>
        <pc:spChg chg="mod">
          <ac:chgData name="Muhammad Syazwan Bin Rusdi" userId="S::muhdsyazwanrusdi@student.usm.my::217e579d-af56-4fbd-aafe-8664f19c56ea" providerId="AD" clId="Web-{BFCE094F-F796-7913-F10B-5D960DFEC306}" dt="2022-06-16T01:55:27.187" v="98" actId="1076"/>
          <ac:spMkLst>
            <pc:docMk/>
            <pc:sldMk cId="671682906" sldId="292"/>
            <ac:spMk id="3" creationId="{C5740C4A-C711-820E-A825-0A026DB3BA17}"/>
          </ac:spMkLst>
        </pc:spChg>
        <pc:picChg chg="add mod">
          <ac:chgData name="Muhammad Syazwan Bin Rusdi" userId="S::muhdsyazwanrusdi@student.usm.my::217e579d-af56-4fbd-aafe-8664f19c56ea" providerId="AD" clId="Web-{BFCE094F-F796-7913-F10B-5D960DFEC306}" dt="2022-06-16T01:55:23.343" v="97" actId="1076"/>
          <ac:picMkLst>
            <pc:docMk/>
            <pc:sldMk cId="671682906" sldId="292"/>
            <ac:picMk id="4" creationId="{9DBCFAD7-C1C1-65C7-B27C-E5E66AA74FF9}"/>
          </ac:picMkLst>
        </pc:picChg>
      </pc:sldChg>
    </pc:docChg>
  </pc:docChgLst>
  <pc:docChgLst>
    <pc:chgData name="Guest User" userId="S::urn:spo:anon#f9180c390a27c69c9b7af54737f98d34773fb418b805cb9913db1808004eae3a::" providerId="AD" clId="Web-{70E33371-E96C-A681-6FAE-C7DA84704E62}"/>
    <pc:docChg chg="modSld">
      <pc:chgData name="Guest User" userId="S::urn:spo:anon#f9180c390a27c69c9b7af54737f98d34773fb418b805cb9913db1808004eae3a::" providerId="AD" clId="Web-{70E33371-E96C-A681-6FAE-C7DA84704E62}" dt="2022-06-23T02:32:19.758" v="47" actId="20577"/>
      <pc:docMkLst>
        <pc:docMk/>
      </pc:docMkLst>
      <pc:sldChg chg="addSp delSp modSp mod setBg">
        <pc:chgData name="Guest User" userId="S::urn:spo:anon#f9180c390a27c69c9b7af54737f98d34773fb418b805cb9913db1808004eae3a::" providerId="AD" clId="Web-{70E33371-E96C-A681-6FAE-C7DA84704E62}" dt="2022-06-23T02:22:49.242" v="39"/>
        <pc:sldMkLst>
          <pc:docMk/>
          <pc:sldMk cId="1649463911" sldId="298"/>
        </pc:sldMkLst>
        <pc:spChg chg="add del mod">
          <ac:chgData name="Guest User" userId="S::urn:spo:anon#f9180c390a27c69c9b7af54737f98d34773fb418b805cb9913db1808004eae3a::" providerId="AD" clId="Web-{70E33371-E96C-A681-6FAE-C7DA84704E62}" dt="2022-06-23T02:22:49.242" v="39"/>
          <ac:spMkLst>
            <pc:docMk/>
            <pc:sldMk cId="1649463911" sldId="298"/>
            <ac:spMk id="3" creationId="{C340F206-6F50-3D48-9FBF-303AFC1E99D6}"/>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7" creationId="{2B566528-1B12-4246-9431-5C2D7D081168}"/>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8" creationId="{2B566528-1B12-4246-9431-5C2D7D081168}"/>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9" creationId="{C340F206-6F50-3D48-9FBF-303AFC1E99D6}"/>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0" creationId="{2E80C965-DB6D-4F81-9E9E-B027384D0BD6}"/>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1" creationId="{2E80C965-DB6D-4F81-9E9E-B027384D0BD6}"/>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2" creationId="{A580F890-B085-4E95-96AA-55AEBEC5CE6E}"/>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3" creationId="{A580F890-B085-4E95-96AA-55AEBEC5CE6E}"/>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4" creationId="{D3F51FEB-38FB-4F6C-9F7B-2F2AFAB65463}"/>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5" creationId="{D3F51FEB-38FB-4F6C-9F7B-2F2AFAB65463}"/>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6" creationId="{1E547BA6-BAE0-43BB-A7CA-60F69CE252F0}"/>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7" creationId="{1E547BA6-BAE0-43BB-A7CA-60F69CE252F0}"/>
          </ac:spMkLst>
        </pc:spChg>
        <pc:spChg chg="add del">
          <ac:chgData name="Guest User" userId="S::urn:spo:anon#f9180c390a27c69c9b7af54737f98d34773fb418b805cb9913db1808004eae3a::" providerId="AD" clId="Web-{70E33371-E96C-A681-6FAE-C7DA84704E62}" dt="2022-06-23T02:22:32.258" v="35"/>
          <ac:spMkLst>
            <pc:docMk/>
            <pc:sldMk cId="1649463911" sldId="298"/>
            <ac:spMk id="18" creationId="{100EDD19-6802-4EC3-95CE-CFFAB042CFD6}"/>
          </ac:spMkLst>
        </pc:spChg>
        <pc:spChg chg="add del">
          <ac:chgData name="Guest User" userId="S::urn:spo:anon#f9180c390a27c69c9b7af54737f98d34773fb418b805cb9913db1808004eae3a::" providerId="AD" clId="Web-{70E33371-E96C-A681-6FAE-C7DA84704E62}" dt="2022-06-23T02:22:32.258" v="35"/>
          <ac:spMkLst>
            <pc:docMk/>
            <pc:sldMk cId="1649463911" sldId="298"/>
            <ac:spMk id="19" creationId="{DB17E863-922E-4C26-BD64-E8FD41D28661}"/>
          </ac:spMkLst>
        </pc:spChg>
        <pc:graphicFrameChg chg="add del">
          <ac:chgData name="Guest User" userId="S::urn:spo:anon#f9180c390a27c69c9b7af54737f98d34773fb418b805cb9913db1808004eae3a::" providerId="AD" clId="Web-{70E33371-E96C-A681-6FAE-C7DA84704E62}" dt="2022-06-23T02:22:45.836" v="37"/>
          <ac:graphicFrameMkLst>
            <pc:docMk/>
            <pc:sldMk cId="1649463911" sldId="298"/>
            <ac:graphicFrameMk id="5" creationId="{BBAFF748-8369-9A5D-9C00-3D01E0503460}"/>
          </ac:graphicFrameMkLst>
        </pc:graphicFrameChg>
      </pc:sldChg>
      <pc:sldChg chg="addSp delSp modSp mod setBg">
        <pc:chgData name="Guest User" userId="S::urn:spo:anon#f9180c390a27c69c9b7af54737f98d34773fb418b805cb9913db1808004eae3a::" providerId="AD" clId="Web-{70E33371-E96C-A681-6FAE-C7DA84704E62}" dt="2022-06-23T02:22:50.383" v="41" actId="20577"/>
        <pc:sldMkLst>
          <pc:docMk/>
          <pc:sldMk cId="2843904239" sldId="305"/>
        </pc:sldMkLst>
        <pc:spChg chg="mod">
          <ac:chgData name="Guest User" userId="S::urn:spo:anon#f9180c390a27c69c9b7af54737f98d34773fb418b805cb9913db1808004eae3a::" providerId="AD" clId="Web-{70E33371-E96C-A681-6FAE-C7DA84704E62}" dt="2022-06-23T02:22:50.383" v="41" actId="20577"/>
          <ac:spMkLst>
            <pc:docMk/>
            <pc:sldMk cId="2843904239" sldId="305"/>
            <ac:spMk id="2" creationId="{62EE979F-9452-0D5A-51F6-D8EC5AEC1E2C}"/>
          </ac:spMkLst>
        </pc:spChg>
        <pc:spChg chg="del">
          <ac:chgData name="Guest User" userId="S::urn:spo:anon#f9180c390a27c69c9b7af54737f98d34773fb418b805cb9913db1808004eae3a::" providerId="AD" clId="Web-{70E33371-E96C-A681-6FAE-C7DA84704E62}" dt="2022-06-23T02:21:00.286" v="29"/>
          <ac:spMkLst>
            <pc:docMk/>
            <pc:sldMk cId="2843904239" sldId="305"/>
            <ac:spMk id="3" creationId="{B69D64CF-380F-CEEE-9314-E2F5AD89A404}"/>
          </ac:spMkLst>
        </pc:spChg>
        <pc:spChg chg="add">
          <ac:chgData name="Guest User" userId="S::urn:spo:anon#f9180c390a27c69c9b7af54737f98d34773fb418b805cb9913db1808004eae3a::" providerId="AD" clId="Web-{70E33371-E96C-A681-6FAE-C7DA84704E62}" dt="2022-06-23T02:21:00.286" v="29"/>
          <ac:spMkLst>
            <pc:docMk/>
            <pc:sldMk cId="2843904239" sldId="305"/>
            <ac:spMk id="9" creationId="{2B566528-1B12-4246-9431-5C2D7D081168}"/>
          </ac:spMkLst>
        </pc:spChg>
        <pc:spChg chg="add">
          <ac:chgData name="Guest User" userId="S::urn:spo:anon#f9180c390a27c69c9b7af54737f98d34773fb418b805cb9913db1808004eae3a::" providerId="AD" clId="Web-{70E33371-E96C-A681-6FAE-C7DA84704E62}" dt="2022-06-23T02:21:00.286" v="29"/>
          <ac:spMkLst>
            <pc:docMk/>
            <pc:sldMk cId="2843904239" sldId="305"/>
            <ac:spMk id="11" creationId="{2E80C965-DB6D-4F81-9E9E-B027384D0BD6}"/>
          </ac:spMkLst>
        </pc:spChg>
        <pc:spChg chg="add">
          <ac:chgData name="Guest User" userId="S::urn:spo:anon#f9180c390a27c69c9b7af54737f98d34773fb418b805cb9913db1808004eae3a::" providerId="AD" clId="Web-{70E33371-E96C-A681-6FAE-C7DA84704E62}" dt="2022-06-23T02:21:00.286" v="29"/>
          <ac:spMkLst>
            <pc:docMk/>
            <pc:sldMk cId="2843904239" sldId="305"/>
            <ac:spMk id="13" creationId="{A580F890-B085-4E95-96AA-55AEBEC5CE6E}"/>
          </ac:spMkLst>
        </pc:spChg>
        <pc:spChg chg="add">
          <ac:chgData name="Guest User" userId="S::urn:spo:anon#f9180c390a27c69c9b7af54737f98d34773fb418b805cb9913db1808004eae3a::" providerId="AD" clId="Web-{70E33371-E96C-A681-6FAE-C7DA84704E62}" dt="2022-06-23T02:21:00.286" v="29"/>
          <ac:spMkLst>
            <pc:docMk/>
            <pc:sldMk cId="2843904239" sldId="305"/>
            <ac:spMk id="15" creationId="{D3F51FEB-38FB-4F6C-9F7B-2F2AFAB65463}"/>
          </ac:spMkLst>
        </pc:spChg>
        <pc:spChg chg="add">
          <ac:chgData name="Guest User" userId="S::urn:spo:anon#f9180c390a27c69c9b7af54737f98d34773fb418b805cb9913db1808004eae3a::" providerId="AD" clId="Web-{70E33371-E96C-A681-6FAE-C7DA84704E62}" dt="2022-06-23T02:21:00.286" v="29"/>
          <ac:spMkLst>
            <pc:docMk/>
            <pc:sldMk cId="2843904239" sldId="305"/>
            <ac:spMk id="17" creationId="{1E547BA6-BAE0-43BB-A7CA-60F69CE252F0}"/>
          </ac:spMkLst>
        </pc:spChg>
        <pc:graphicFrameChg chg="add">
          <ac:chgData name="Guest User" userId="S::urn:spo:anon#f9180c390a27c69c9b7af54737f98d34773fb418b805cb9913db1808004eae3a::" providerId="AD" clId="Web-{70E33371-E96C-A681-6FAE-C7DA84704E62}" dt="2022-06-23T02:21:00.286" v="29"/>
          <ac:graphicFrameMkLst>
            <pc:docMk/>
            <pc:sldMk cId="2843904239" sldId="305"/>
            <ac:graphicFrameMk id="5" creationId="{33FC2C5D-DDFF-E7C4-E7DF-026552A909D6}"/>
          </ac:graphicFrameMkLst>
        </pc:graphicFrameChg>
      </pc:sldChg>
      <pc:sldChg chg="modSp">
        <pc:chgData name="Guest User" userId="S::urn:spo:anon#f9180c390a27c69c9b7af54737f98d34773fb418b805cb9913db1808004eae3a::" providerId="AD" clId="Web-{70E33371-E96C-A681-6FAE-C7DA84704E62}" dt="2022-06-23T02:32:19.758" v="47" actId="20577"/>
        <pc:sldMkLst>
          <pc:docMk/>
          <pc:sldMk cId="3736907809" sldId="353"/>
        </pc:sldMkLst>
        <pc:spChg chg="mod">
          <ac:chgData name="Guest User" userId="S::urn:spo:anon#f9180c390a27c69c9b7af54737f98d34773fb418b805cb9913db1808004eae3a::" providerId="AD" clId="Web-{70E33371-E96C-A681-6FAE-C7DA84704E62}" dt="2022-06-23T02:32:19.758" v="47" actId="20577"/>
          <ac:spMkLst>
            <pc:docMk/>
            <pc:sldMk cId="3736907809" sldId="353"/>
            <ac:spMk id="3" creationId="{39DE6CC0-381F-D6AD-0D87-0A0584877F18}"/>
          </ac:spMkLst>
        </pc:spChg>
      </pc:sldChg>
      <pc:sldChg chg="modSp">
        <pc:chgData name="Guest User" userId="S::urn:spo:anon#f9180c390a27c69c9b7af54737f98d34773fb418b805cb9913db1808004eae3a::" providerId="AD" clId="Web-{70E33371-E96C-A681-6FAE-C7DA84704E62}" dt="2022-06-23T02:08:23.266" v="28" actId="20577"/>
        <pc:sldMkLst>
          <pc:docMk/>
          <pc:sldMk cId="1099750876" sldId="354"/>
        </pc:sldMkLst>
        <pc:spChg chg="mod">
          <ac:chgData name="Guest User" userId="S::urn:spo:anon#f9180c390a27c69c9b7af54737f98d34773fb418b805cb9913db1808004eae3a::" providerId="AD" clId="Web-{70E33371-E96C-A681-6FAE-C7DA84704E62}" dt="2022-06-23T02:08:23.266" v="28" actId="20577"/>
          <ac:spMkLst>
            <pc:docMk/>
            <pc:sldMk cId="1099750876" sldId="354"/>
            <ac:spMk id="3" creationId="{39DE6CC0-381F-D6AD-0D87-0A0584877F18}"/>
          </ac:spMkLst>
        </pc:spChg>
      </pc:sldChg>
      <pc:sldChg chg="addSp modSp mod setBg">
        <pc:chgData name="Guest User" userId="S::urn:spo:anon#f9180c390a27c69c9b7af54737f98d34773fb418b805cb9913db1808004eae3a::" providerId="AD" clId="Web-{70E33371-E96C-A681-6FAE-C7DA84704E62}" dt="2022-06-23T02:32:05.648" v="45" actId="20577"/>
        <pc:sldMkLst>
          <pc:docMk/>
          <pc:sldMk cId="2345520949" sldId="359"/>
        </pc:sldMkLst>
        <pc:spChg chg="mod">
          <ac:chgData name="Guest User" userId="S::urn:spo:anon#f9180c390a27c69c9b7af54737f98d34773fb418b805cb9913db1808004eae3a::" providerId="AD" clId="Web-{70E33371-E96C-A681-6FAE-C7DA84704E62}" dt="2022-06-23T02:31:27.866" v="42"/>
          <ac:spMkLst>
            <pc:docMk/>
            <pc:sldMk cId="2345520949" sldId="359"/>
            <ac:spMk id="2" creationId="{1C92D1C3-2727-EE77-0BC8-641C33A49AEE}"/>
          </ac:spMkLst>
        </pc:spChg>
        <pc:spChg chg="mod">
          <ac:chgData name="Guest User" userId="S::urn:spo:anon#f9180c390a27c69c9b7af54737f98d34773fb418b805cb9913db1808004eae3a::" providerId="AD" clId="Web-{70E33371-E96C-A681-6FAE-C7DA84704E62}" dt="2022-06-23T02:32:05.648" v="45" actId="20577"/>
          <ac:spMkLst>
            <pc:docMk/>
            <pc:sldMk cId="2345520949" sldId="359"/>
            <ac:spMk id="3" creationId="{F254D2B2-2658-71BA-5559-98B8BB935A6E}"/>
          </ac:spMkLst>
        </pc:spChg>
        <pc:spChg chg="add">
          <ac:chgData name="Guest User" userId="S::urn:spo:anon#f9180c390a27c69c9b7af54737f98d34773fb418b805cb9913db1808004eae3a::" providerId="AD" clId="Web-{70E33371-E96C-A681-6FAE-C7DA84704E62}" dt="2022-06-23T02:31:27.866" v="42"/>
          <ac:spMkLst>
            <pc:docMk/>
            <pc:sldMk cId="2345520949" sldId="359"/>
            <ac:spMk id="8" creationId="{100EDD19-6802-4EC3-95CE-CFFAB042CFD6}"/>
          </ac:spMkLst>
        </pc:spChg>
        <pc:spChg chg="add">
          <ac:chgData name="Guest User" userId="S::urn:spo:anon#f9180c390a27c69c9b7af54737f98d34773fb418b805cb9913db1808004eae3a::" providerId="AD" clId="Web-{70E33371-E96C-A681-6FAE-C7DA84704E62}" dt="2022-06-23T02:31:27.866" v="42"/>
          <ac:spMkLst>
            <pc:docMk/>
            <pc:sldMk cId="2345520949" sldId="359"/>
            <ac:spMk id="10" creationId="{DB17E863-922E-4C26-BD64-E8FD41D28661}"/>
          </ac:spMkLst>
        </pc:spChg>
      </pc:sldChg>
    </pc:docChg>
  </pc:docChgLst>
  <pc:docChgLst>
    <pc:chgData name="Guest User" userId="S::urn:spo:anon#f9180c390a27c69c9b7af54737f98d34773fb418b805cb9913db1808004eae3a::" providerId="AD" clId="Web-{9217FC5B-9406-4FE0-97DA-C2EFCFD4BD8D}"/>
    <pc:docChg chg="delSld modSld">
      <pc:chgData name="Guest User" userId="S::urn:spo:anon#f9180c390a27c69c9b7af54737f98d34773fb418b805cb9913db1808004eae3a::" providerId="AD" clId="Web-{9217FC5B-9406-4FE0-97DA-C2EFCFD4BD8D}" dt="2022-06-15T03:59:15.319" v="2"/>
      <pc:docMkLst>
        <pc:docMk/>
      </pc:docMkLst>
      <pc:sldChg chg="modSp del">
        <pc:chgData name="Guest User" userId="S::urn:spo:anon#f9180c390a27c69c9b7af54737f98d34773fb418b805cb9913db1808004eae3a::" providerId="AD" clId="Web-{9217FC5B-9406-4FE0-97DA-C2EFCFD4BD8D}" dt="2022-06-15T03:59:15.319" v="2"/>
        <pc:sldMkLst>
          <pc:docMk/>
          <pc:sldMk cId="109857222" sldId="256"/>
        </pc:sldMkLst>
        <pc:spChg chg="mod">
          <ac:chgData name="Guest User" userId="S::urn:spo:anon#f9180c390a27c69c9b7af54737f98d34773fb418b805cb9913db1808004eae3a::" providerId="AD" clId="Web-{9217FC5B-9406-4FE0-97DA-C2EFCFD4BD8D}" dt="2022-06-15T03:12:36.004" v="1" actId="20577"/>
          <ac:spMkLst>
            <pc:docMk/>
            <pc:sldMk cId="109857222" sldId="256"/>
            <ac:spMk id="2" creationId="{00000000-0000-0000-0000-000000000000}"/>
          </ac:spMkLst>
        </pc:spChg>
      </pc:sldChg>
    </pc:docChg>
  </pc:docChgLst>
  <pc:docChgLst>
    <pc:chgData name="Guest User" userId="S::urn:spo:anon#f9180c390a27c69c9b7af54737f98d34773fb418b805cb9913db1808004eae3a::" providerId="AD" clId="Web-{0CBC0870-6A05-846A-C263-AAFB22079E83}"/>
    <pc:docChg chg="addSld delSld modSld sldOrd addMainMaster">
      <pc:chgData name="Guest User" userId="S::urn:spo:anon#f9180c390a27c69c9b7af54737f98d34773fb418b805cb9913db1808004eae3a::" providerId="AD" clId="Web-{0CBC0870-6A05-846A-C263-AAFB22079E83}" dt="2022-06-22T02:59:05.678" v="69" actId="20577"/>
      <pc:docMkLst>
        <pc:docMk/>
      </pc:docMkLst>
      <pc:sldChg chg="addSp delSp modSp add del mod setBg">
        <pc:chgData name="Guest User" userId="S::urn:spo:anon#f9180c390a27c69c9b7af54737f98d34773fb418b805cb9913db1808004eae3a::" providerId="AD" clId="Web-{0CBC0870-6A05-846A-C263-AAFB22079E83}" dt="2022-06-22T02:57:51.723" v="58"/>
        <pc:sldMkLst>
          <pc:docMk/>
          <pc:sldMk cId="355643845" sldId="278"/>
        </pc:sldMkLst>
        <pc:spChg chg="mod">
          <ac:chgData name="Guest User" userId="S::urn:spo:anon#f9180c390a27c69c9b7af54737f98d34773fb418b805cb9913db1808004eae3a::" providerId="AD" clId="Web-{0CBC0870-6A05-846A-C263-AAFB22079E83}" dt="2022-06-22T02:18:17.645" v="15"/>
          <ac:spMkLst>
            <pc:docMk/>
            <pc:sldMk cId="355643845" sldId="278"/>
            <ac:spMk id="2" creationId="{050E53DD-CE56-4448-06A3-10583B82864B}"/>
          </ac:spMkLst>
        </pc:spChg>
        <pc:spChg chg="add del">
          <ac:chgData name="Guest User" userId="S::urn:spo:anon#f9180c390a27c69c9b7af54737f98d34773fb418b805cb9913db1808004eae3a::" providerId="AD" clId="Web-{0CBC0870-6A05-846A-C263-AAFB22079E83}" dt="2022-06-22T02:34:53.030" v="18"/>
          <ac:spMkLst>
            <pc:docMk/>
            <pc:sldMk cId="355643845" sldId="278"/>
            <ac:spMk id="3" creationId="{39DE6CC0-381F-D6AD-0D87-0A0584877F18}"/>
          </ac:spMkLst>
        </pc:spChg>
        <pc:spChg chg="add del mod ord">
          <ac:chgData name="Guest User" userId="S::urn:spo:anon#f9180c390a27c69c9b7af54737f98d34773fb418b805cb9913db1808004eae3a::" providerId="AD" clId="Web-{0CBC0870-6A05-846A-C263-AAFB22079E83}" dt="2022-06-22T02:17:59.301" v="13"/>
          <ac:spMkLst>
            <pc:docMk/>
            <pc:sldMk cId="355643845" sldId="278"/>
            <ac:spMk id="4" creationId="{55C6052F-BCDC-0C72-A9B9-2E0B9B9D5E87}"/>
          </ac:spMkLst>
        </pc:spChg>
        <pc:spChg chg="add del">
          <ac:chgData name="Guest User" userId="S::urn:spo:anon#f9180c390a27c69c9b7af54737f98d34773fb418b805cb9913db1808004eae3a::" providerId="AD" clId="Web-{0CBC0870-6A05-846A-C263-AAFB22079E83}" dt="2022-06-22T02:18:17.645" v="15"/>
          <ac:spMkLst>
            <pc:docMk/>
            <pc:sldMk cId="355643845" sldId="278"/>
            <ac:spMk id="6" creationId="{B819A166-7571-4003-A6B8-B62034C3ED30}"/>
          </ac:spMkLst>
        </pc:spChg>
        <pc:graphicFrameChg chg="add del">
          <ac:chgData name="Guest User" userId="S::urn:spo:anon#f9180c390a27c69c9b7af54737f98d34773fb418b805cb9913db1808004eae3a::" providerId="AD" clId="Web-{0CBC0870-6A05-846A-C263-AAFB22079E83}" dt="2022-06-22T02:18:17.645" v="15"/>
          <ac:graphicFrameMkLst>
            <pc:docMk/>
            <pc:sldMk cId="355643845" sldId="278"/>
            <ac:graphicFrameMk id="7" creationId="{93CB476D-FE72-D3E5-7C82-CAA25D8334F8}"/>
          </ac:graphicFrameMkLst>
        </pc:graphicFrameChg>
        <pc:graphicFrameChg chg="add modGraphic">
          <ac:chgData name="Guest User" userId="S::urn:spo:anon#f9180c390a27c69c9b7af54737f98d34773fb418b805cb9913db1808004eae3a::" providerId="AD" clId="Web-{0CBC0870-6A05-846A-C263-AAFB22079E83}" dt="2022-06-22T02:52:56.340" v="57" actId="20577"/>
          <ac:graphicFrameMkLst>
            <pc:docMk/>
            <pc:sldMk cId="355643845" sldId="278"/>
            <ac:graphicFrameMk id="8" creationId="{78D38AD2-241A-C74B-21B9-2521FB46BA77}"/>
          </ac:graphicFrameMkLst>
        </pc:graphicFrameChg>
      </pc:sldChg>
      <pc:sldChg chg="addSp delSp modSp new ord">
        <pc:chgData name="Guest User" userId="S::urn:spo:anon#f9180c390a27c69c9b7af54737f98d34773fb418b805cb9913db1808004eae3a::" providerId="AD" clId="Web-{0CBC0870-6A05-846A-C263-AAFB22079E83}" dt="2022-06-22T02:58:37.802" v="63"/>
        <pc:sldMkLst>
          <pc:docMk/>
          <pc:sldMk cId="1874454653" sldId="358"/>
        </pc:sldMkLst>
        <pc:spChg chg="del">
          <ac:chgData name="Guest User" userId="S::urn:spo:anon#f9180c390a27c69c9b7af54737f98d34773fb418b805cb9913db1808004eae3a::" providerId="AD" clId="Web-{0CBC0870-6A05-846A-C263-AAFB22079E83}" dt="2022-06-22T02:58:21.958" v="60"/>
          <ac:spMkLst>
            <pc:docMk/>
            <pc:sldMk cId="1874454653" sldId="358"/>
            <ac:spMk id="3" creationId="{643F3658-DAB7-C4E0-ACE3-3A7BCF436A5C}"/>
          </ac:spMkLst>
        </pc:spChg>
        <pc:spChg chg="add mod">
          <ac:chgData name="Guest User" userId="S::urn:spo:anon#f9180c390a27c69c9b7af54737f98d34773fb418b805cb9913db1808004eae3a::" providerId="AD" clId="Web-{0CBC0870-6A05-846A-C263-AAFB22079E83}" dt="2022-06-22T02:58:27.099" v="61"/>
          <ac:spMkLst>
            <pc:docMk/>
            <pc:sldMk cId="1874454653" sldId="358"/>
            <ac:spMk id="6" creationId="{AD5F3891-7F5C-F388-A27A-03F7CFA23020}"/>
          </ac:spMkLst>
        </pc:spChg>
        <pc:picChg chg="add del mod ord">
          <ac:chgData name="Guest User" userId="S::urn:spo:anon#f9180c390a27c69c9b7af54737f98d34773fb418b805cb9913db1808004eae3a::" providerId="AD" clId="Web-{0CBC0870-6A05-846A-C263-AAFB22079E83}" dt="2022-06-22T02:58:27.099" v="61"/>
          <ac:picMkLst>
            <pc:docMk/>
            <pc:sldMk cId="1874454653" sldId="358"/>
            <ac:picMk id="4" creationId="{45BA25F5-5102-6FE8-DC33-80790C04A51C}"/>
          </ac:picMkLst>
        </pc:picChg>
      </pc:sldChg>
      <pc:sldChg chg="add del replId">
        <pc:chgData name="Guest User" userId="S::urn:spo:anon#f9180c390a27c69c9b7af54737f98d34773fb418b805cb9913db1808004eae3a::" providerId="AD" clId="Web-{0CBC0870-6A05-846A-C263-AAFB22079E83}" dt="2022-06-22T02:34:28.201" v="17"/>
        <pc:sldMkLst>
          <pc:docMk/>
          <pc:sldMk cId="3726783245" sldId="358"/>
        </pc:sldMkLst>
      </pc:sldChg>
      <pc:sldChg chg="modSp add">
        <pc:chgData name="Guest User" userId="S::urn:spo:anon#f9180c390a27c69c9b7af54737f98d34773fb418b805cb9913db1808004eae3a::" providerId="AD" clId="Web-{0CBC0870-6A05-846A-C263-AAFB22079E83}" dt="2022-06-22T02:59:05.678" v="69" actId="20577"/>
        <pc:sldMkLst>
          <pc:docMk/>
          <pc:sldMk cId="2345520949" sldId="359"/>
        </pc:sldMkLst>
        <pc:spChg chg="mod">
          <ac:chgData name="Guest User" userId="S::urn:spo:anon#f9180c390a27c69c9b7af54737f98d34773fb418b805cb9913db1808004eae3a::" providerId="AD" clId="Web-{0CBC0870-6A05-846A-C263-AAFB22079E83}" dt="2022-06-22T02:59:05.678" v="69" actId="20577"/>
          <ac:spMkLst>
            <pc:docMk/>
            <pc:sldMk cId="2345520949" sldId="359"/>
            <ac:spMk id="3" creationId="{F254D2B2-2658-71BA-5559-98B8BB935A6E}"/>
          </ac:spMkLst>
        </pc:spChg>
      </pc:sldChg>
      <pc:sldMasterChg chg="add addSldLayout">
        <pc:chgData name="Guest User" userId="S::urn:spo:anon#f9180c390a27c69c9b7af54737f98d34773fb418b805cb9913db1808004eae3a::" providerId="AD" clId="Web-{0CBC0870-6A05-846A-C263-AAFB22079E83}" dt="2022-06-22T02:58:32.052" v="62"/>
        <pc:sldMasterMkLst>
          <pc:docMk/>
          <pc:sldMasterMk cId="1982141966" sldId="2147483648"/>
        </pc:sldMasterMkLst>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61157424" sldId="2147483649"/>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1104863523" sldId="2147483650"/>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710738375" sldId="2147483651"/>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985713507" sldId="2147483652"/>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579638173" sldId="2147483653"/>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1988091377" sldId="2147483654"/>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410190763" sldId="2147483655"/>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3443380928" sldId="2147483656"/>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582460364" sldId="2147483657"/>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3990959690" sldId="2147483658"/>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144675219" sldId="2147483659"/>
          </pc:sldLayoutMkLst>
        </pc:sldLayoutChg>
      </pc:sldMasterChg>
    </pc:docChg>
  </pc:docChgLst>
  <pc:docChgLst>
    <pc:chgData name="Muhammad Syazwan Bin Rusdi" userId="S::muhdsyazwanrusdi@student.usm.my::217e579d-af56-4fbd-aafe-8664f19c56ea" providerId="AD" clId="Web-{848FE907-5F14-AFAC-A6A7-09EF6FB34480}"/>
    <pc:docChg chg="addSld delSld modSld sldOrd">
      <pc:chgData name="Muhammad Syazwan Bin Rusdi" userId="S::muhdsyazwanrusdi@student.usm.my::217e579d-af56-4fbd-aafe-8664f19c56ea" providerId="AD" clId="Web-{848FE907-5F14-AFAC-A6A7-09EF6FB34480}" dt="2022-06-16T09:56:20.800" v="681" actId="14100"/>
      <pc:docMkLst>
        <pc:docMk/>
      </pc:docMkLst>
      <pc:sldChg chg="ord">
        <pc:chgData name="Muhammad Syazwan Bin Rusdi" userId="S::muhdsyazwanrusdi@student.usm.my::217e579d-af56-4fbd-aafe-8664f19c56ea" providerId="AD" clId="Web-{848FE907-5F14-AFAC-A6A7-09EF6FB34480}" dt="2022-06-16T08:10:54.993" v="199"/>
        <pc:sldMkLst>
          <pc:docMk/>
          <pc:sldMk cId="1824470958" sldId="293"/>
        </pc:sldMkLst>
      </pc:sldChg>
      <pc:sldChg chg="modSp">
        <pc:chgData name="Muhammad Syazwan Bin Rusdi" userId="S::muhdsyazwanrusdi@student.usm.my::217e579d-af56-4fbd-aafe-8664f19c56ea" providerId="AD" clId="Web-{848FE907-5F14-AFAC-A6A7-09EF6FB34480}" dt="2022-06-16T08:42:57.814" v="454" actId="20577"/>
        <pc:sldMkLst>
          <pc:docMk/>
          <pc:sldMk cId="312855409" sldId="294"/>
        </pc:sldMkLst>
        <pc:spChg chg="mod">
          <ac:chgData name="Muhammad Syazwan Bin Rusdi" userId="S::muhdsyazwanrusdi@student.usm.my::217e579d-af56-4fbd-aafe-8664f19c56ea" providerId="AD" clId="Web-{848FE907-5F14-AFAC-A6A7-09EF6FB34480}" dt="2022-06-16T08:42:57.814" v="454" actId="20577"/>
          <ac:spMkLst>
            <pc:docMk/>
            <pc:sldMk cId="312855409" sldId="294"/>
            <ac:spMk id="3" creationId="{47FB79FB-D1FB-F748-C9D0-9E48CDA784DA}"/>
          </ac:spMkLst>
        </pc:spChg>
      </pc:sldChg>
      <pc:sldChg chg="modSp">
        <pc:chgData name="Muhammad Syazwan Bin Rusdi" userId="S::muhdsyazwanrusdi@student.usm.my::217e579d-af56-4fbd-aafe-8664f19c56ea" providerId="AD" clId="Web-{848FE907-5F14-AFAC-A6A7-09EF6FB34480}" dt="2022-06-16T08:42:52.689" v="453" actId="20577"/>
        <pc:sldMkLst>
          <pc:docMk/>
          <pc:sldMk cId="2620158752" sldId="295"/>
        </pc:sldMkLst>
        <pc:spChg chg="mod">
          <ac:chgData name="Muhammad Syazwan Bin Rusdi" userId="S::muhdsyazwanrusdi@student.usm.my::217e579d-af56-4fbd-aafe-8664f19c56ea" providerId="AD" clId="Web-{848FE907-5F14-AFAC-A6A7-09EF6FB34480}" dt="2022-06-16T08:42:52.689" v="453" actId="20577"/>
          <ac:spMkLst>
            <pc:docMk/>
            <pc:sldMk cId="2620158752" sldId="295"/>
            <ac:spMk id="3" creationId="{3611CBC3-5BFC-EBEF-633E-E54EB0C3C89C}"/>
          </ac:spMkLst>
        </pc:spChg>
      </pc:sldChg>
      <pc:sldChg chg="modSp">
        <pc:chgData name="Muhammad Syazwan Bin Rusdi" userId="S::muhdsyazwanrusdi@student.usm.my::217e579d-af56-4fbd-aafe-8664f19c56ea" providerId="AD" clId="Web-{848FE907-5F14-AFAC-A6A7-09EF6FB34480}" dt="2022-06-16T08:03:38.500" v="8" actId="1076"/>
        <pc:sldMkLst>
          <pc:docMk/>
          <pc:sldMk cId="21520760" sldId="296"/>
        </pc:sldMkLst>
        <pc:picChg chg="mod">
          <ac:chgData name="Muhammad Syazwan Bin Rusdi" userId="S::muhdsyazwanrusdi@student.usm.my::217e579d-af56-4fbd-aafe-8664f19c56ea" providerId="AD" clId="Web-{848FE907-5F14-AFAC-A6A7-09EF6FB34480}" dt="2022-06-16T08:03:38.500" v="8" actId="1076"/>
          <ac:picMkLst>
            <pc:docMk/>
            <pc:sldMk cId="21520760" sldId="296"/>
            <ac:picMk id="4" creationId="{72ED544F-EF0B-6F08-F36A-50F22F9F506B}"/>
          </ac:picMkLst>
        </pc:picChg>
      </pc:sldChg>
      <pc:sldChg chg="addSp delSp modSp mod setBg">
        <pc:chgData name="Muhammad Syazwan Bin Rusdi" userId="S::muhdsyazwanrusdi@student.usm.my::217e579d-af56-4fbd-aafe-8664f19c56ea" providerId="AD" clId="Web-{848FE907-5F14-AFAC-A6A7-09EF6FB34480}" dt="2022-06-16T08:42:39.189" v="450" actId="1076"/>
        <pc:sldMkLst>
          <pc:docMk/>
          <pc:sldMk cId="1301668951" sldId="297"/>
        </pc:sldMkLst>
        <pc:spChg chg="del">
          <ac:chgData name="Muhammad Syazwan Bin Rusdi" userId="S::muhdsyazwanrusdi@student.usm.my::217e579d-af56-4fbd-aafe-8664f19c56ea" providerId="AD" clId="Web-{848FE907-5F14-AFAC-A6A7-09EF6FB34480}" dt="2022-06-16T08:03:54.047" v="9"/>
          <ac:spMkLst>
            <pc:docMk/>
            <pc:sldMk cId="1301668951" sldId="297"/>
            <ac:spMk id="2" creationId="{B693FA95-5CC4-33E5-0481-A15574C295B4}"/>
          </ac:spMkLst>
        </pc:spChg>
        <pc:spChg chg="mod">
          <ac:chgData name="Muhammad Syazwan Bin Rusdi" userId="S::muhdsyazwanrusdi@student.usm.my::217e579d-af56-4fbd-aafe-8664f19c56ea" providerId="AD" clId="Web-{848FE907-5F14-AFAC-A6A7-09EF6FB34480}" dt="2022-06-16T08:36:54.573" v="442" actId="20577"/>
          <ac:spMkLst>
            <pc:docMk/>
            <pc:sldMk cId="1301668951" sldId="297"/>
            <ac:spMk id="3" creationId="{86419482-C9A0-9B49-08B5-BB59FA86ECF1}"/>
          </ac:spMkLst>
        </pc:spChg>
        <pc:spChg chg="add del">
          <ac:chgData name="Muhammad Syazwan Bin Rusdi" userId="S::muhdsyazwanrusdi@student.usm.my::217e579d-af56-4fbd-aafe-8664f19c56ea" providerId="AD" clId="Web-{848FE907-5F14-AFAC-A6A7-09EF6FB34480}" dt="2022-06-16T08:33:45.662" v="379"/>
          <ac:spMkLst>
            <pc:docMk/>
            <pc:sldMk cId="1301668951" sldId="297"/>
            <ac:spMk id="9" creationId="{5E39A796-BE83-48B1-B33F-35C4A32AAB57}"/>
          </ac:spMkLst>
        </pc:spChg>
        <pc:spChg chg="add del">
          <ac:chgData name="Muhammad Syazwan Bin Rusdi" userId="S::muhdsyazwanrusdi@student.usm.my::217e579d-af56-4fbd-aafe-8664f19c56ea" providerId="AD" clId="Web-{848FE907-5F14-AFAC-A6A7-09EF6FB34480}" dt="2022-06-16T08:33:45.662" v="379"/>
          <ac:spMkLst>
            <pc:docMk/>
            <pc:sldMk cId="1301668951" sldId="297"/>
            <ac:spMk id="11" creationId="{72F84B47-E267-4194-8194-831DB7B5547F}"/>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16" creationId="{D4993743-B10A-433C-9996-3035D2C3ABC6}"/>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18" creationId="{BB3B8946-A0AA-42D4-8A24-639DC6EA170E}"/>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0" creationId="{AB1038E6-06EF-4DCB-B52E-D3825C50F7C6}"/>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2" creationId="{5C7EF35C-8B7D-4026-8F09-8B2B2250579B}"/>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4" creationId="{5F24A71D-C0A9-49AC-B2D1-5A9EA2BD383E}"/>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6" creationId="{14280C55-570C-4284-9850-B2BA33DB6726}"/>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28" creationId="{5AAE9118-0436-4488-AC4A-C14DF6A7B6B1}"/>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29" creationId="{1B10F861-B8F1-49C7-BD58-EAB20CEE7F93}"/>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30" creationId="{61F6E425-22AB-4DA2-8FAC-58ADB58EF6C3}"/>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2" creationId="{AAAE94E3-A7DB-4868-B1E3-E49703488BBC}"/>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5" creationId="{3873B707-463F-40B0-8227-E8CC6C67EB25}"/>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6" creationId="{C13237C8-E62C-4F0D-A318-BD6FB6C2D138}"/>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7" creationId="{19C9EAEA-39D0-4B0E-A0EB-51E7B26740B1}"/>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8" creationId="{8CB5D2D7-DF65-4E86-BFBA-FFB9B5ACEB64}"/>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3" creationId="{1DC5A442-E2D0-4F6D-894C-999AF89A7310}"/>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5" creationId="{90464369-70FA-42AF-948F-80664CA7BFE5}"/>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7" creationId="{CC552A98-EF7D-4D42-AB69-066B786AB55B}"/>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9" creationId="{A6604B49-AD5C-4590-B051-06C8222ECD99}"/>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51" creationId="{0BB19363-8354-4E75-A15C-A08F755171F6}"/>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53" creationId="{A648176E-454C-437C-B0FC-9B82FCF32B24}"/>
          </ac:spMkLst>
        </pc:spChg>
        <pc:grpChg chg="add del">
          <ac:chgData name="Muhammad Syazwan Bin Rusdi" userId="S::muhdsyazwanrusdi@student.usm.my::217e579d-af56-4fbd-aafe-8664f19c56ea" providerId="AD" clId="Web-{848FE907-5F14-AFAC-A6A7-09EF6FB34480}" dt="2022-06-16T08:36:12.228" v="422"/>
          <ac:grpSpMkLst>
            <pc:docMk/>
            <pc:sldMk cId="1301668951" sldId="297"/>
            <ac:grpSpMk id="33" creationId="{1DE889C7-FAD6-4397-98E2-05D503484459}"/>
          </ac:grpSpMkLst>
        </pc:grpChg>
        <pc:picChg chg="add del mod">
          <ac:chgData name="Muhammad Syazwan Bin Rusdi" userId="S::muhdsyazwanrusdi@student.usm.my::217e579d-af56-4fbd-aafe-8664f19c56ea" providerId="AD" clId="Web-{848FE907-5F14-AFAC-A6A7-09EF6FB34480}" dt="2022-06-16T08:33:12.662" v="371"/>
          <ac:picMkLst>
            <pc:docMk/>
            <pc:sldMk cId="1301668951" sldId="297"/>
            <ac:picMk id="4" creationId="{87D8FF2D-8416-1B10-B2E7-3DCE0E406B41}"/>
          </ac:picMkLst>
        </pc:picChg>
        <pc:picChg chg="add del mod">
          <ac:chgData name="Muhammad Syazwan Bin Rusdi" userId="S::muhdsyazwanrusdi@student.usm.my::217e579d-af56-4fbd-aafe-8664f19c56ea" providerId="AD" clId="Web-{848FE907-5F14-AFAC-A6A7-09EF6FB34480}" dt="2022-06-16T08:32:18.145" v="365"/>
          <ac:picMkLst>
            <pc:docMk/>
            <pc:sldMk cId="1301668951" sldId="297"/>
            <ac:picMk id="5" creationId="{B4D5E506-E20C-BAD4-47F8-EC6B7600C557}"/>
          </ac:picMkLst>
        </pc:picChg>
        <pc:picChg chg="add mod ord">
          <ac:chgData name="Muhammad Syazwan Bin Rusdi" userId="S::muhdsyazwanrusdi@student.usm.my::217e579d-af56-4fbd-aafe-8664f19c56ea" providerId="AD" clId="Web-{848FE907-5F14-AFAC-A6A7-09EF6FB34480}" dt="2022-06-16T08:42:39.189" v="450" actId="1076"/>
          <ac:picMkLst>
            <pc:docMk/>
            <pc:sldMk cId="1301668951" sldId="297"/>
            <ac:picMk id="6" creationId="{A1053977-B08D-6875-DF9B-D5B440297148}"/>
          </ac:picMkLst>
        </pc:picChg>
        <pc:picChg chg="add mod">
          <ac:chgData name="Muhammad Syazwan Bin Rusdi" userId="S::muhdsyazwanrusdi@student.usm.my::217e579d-af56-4fbd-aafe-8664f19c56ea" providerId="AD" clId="Web-{848FE907-5F14-AFAC-A6A7-09EF6FB34480}" dt="2022-06-16T08:37:00.932" v="445" actId="14100"/>
          <ac:picMkLst>
            <pc:docMk/>
            <pc:sldMk cId="1301668951" sldId="297"/>
            <ac:picMk id="7" creationId="{00E06EBD-E7E7-51C7-6CD1-C79AC10113D5}"/>
          </ac:picMkLst>
        </pc:picChg>
      </pc:sldChg>
      <pc:sldChg chg="delSp modSp">
        <pc:chgData name="Muhammad Syazwan Bin Rusdi" userId="S::muhdsyazwanrusdi@student.usm.my::217e579d-af56-4fbd-aafe-8664f19c56ea" providerId="AD" clId="Web-{848FE907-5F14-AFAC-A6A7-09EF6FB34480}" dt="2022-06-16T09:56:20.800" v="681" actId="14100"/>
        <pc:sldMkLst>
          <pc:docMk/>
          <pc:sldMk cId="1649463911" sldId="298"/>
        </pc:sldMkLst>
        <pc:spChg chg="del">
          <ac:chgData name="Muhammad Syazwan Bin Rusdi" userId="S::muhdsyazwanrusdi@student.usm.my::217e579d-af56-4fbd-aafe-8664f19c56ea" providerId="AD" clId="Web-{848FE907-5F14-AFAC-A6A7-09EF6FB34480}" dt="2022-06-16T09:56:17.628" v="680"/>
          <ac:spMkLst>
            <pc:docMk/>
            <pc:sldMk cId="1649463911" sldId="298"/>
            <ac:spMk id="2" creationId="{4DB08FF6-6A48-ED27-537F-9F98646F629D}"/>
          </ac:spMkLst>
        </pc:spChg>
        <pc:spChg chg="mod">
          <ac:chgData name="Muhammad Syazwan Bin Rusdi" userId="S::muhdsyazwanrusdi@student.usm.my::217e579d-af56-4fbd-aafe-8664f19c56ea" providerId="AD" clId="Web-{848FE907-5F14-AFAC-A6A7-09EF6FB34480}" dt="2022-06-16T09:56:20.800" v="681" actId="14100"/>
          <ac:spMkLst>
            <pc:docMk/>
            <pc:sldMk cId="1649463911" sldId="298"/>
            <ac:spMk id="3" creationId="{C340F206-6F50-3D48-9FBF-303AFC1E99D6}"/>
          </ac:spMkLst>
        </pc:spChg>
      </pc:sldChg>
      <pc:sldChg chg="addSp delSp modSp new del">
        <pc:chgData name="Muhammad Syazwan Bin Rusdi" userId="S::muhdsyazwanrusdi@student.usm.my::217e579d-af56-4fbd-aafe-8664f19c56ea" providerId="AD" clId="Web-{848FE907-5F14-AFAC-A6A7-09EF6FB34480}" dt="2022-06-16T08:15:00.358" v="269"/>
        <pc:sldMkLst>
          <pc:docMk/>
          <pc:sldMk cId="401070780" sldId="299"/>
        </pc:sldMkLst>
        <pc:spChg chg="del mod">
          <ac:chgData name="Muhammad Syazwan Bin Rusdi" userId="S::muhdsyazwanrusdi@student.usm.my::217e579d-af56-4fbd-aafe-8664f19c56ea" providerId="AD" clId="Web-{848FE907-5F14-AFAC-A6A7-09EF6FB34480}" dt="2022-06-16T08:14:37.014" v="266"/>
          <ac:spMkLst>
            <pc:docMk/>
            <pc:sldMk cId="401070780" sldId="299"/>
            <ac:spMk id="2" creationId="{F36BBBCB-27B0-9964-E34A-E916C127F44E}"/>
          </ac:spMkLst>
        </pc:spChg>
        <pc:spChg chg="mod">
          <ac:chgData name="Muhammad Syazwan Bin Rusdi" userId="S::muhdsyazwanrusdi@student.usm.my::217e579d-af56-4fbd-aafe-8664f19c56ea" providerId="AD" clId="Web-{848FE907-5F14-AFAC-A6A7-09EF6FB34480}" dt="2022-06-16T08:14:52.217" v="268" actId="1076"/>
          <ac:spMkLst>
            <pc:docMk/>
            <pc:sldMk cId="401070780" sldId="299"/>
            <ac:spMk id="3" creationId="{B16AC351-0DF7-8A5A-2263-A9EC2864D9AA}"/>
          </ac:spMkLst>
        </pc:spChg>
        <pc:spChg chg="add del">
          <ac:chgData name="Muhammad Syazwan Bin Rusdi" userId="S::muhdsyazwanrusdi@student.usm.my::217e579d-af56-4fbd-aafe-8664f19c56ea" providerId="AD" clId="Web-{848FE907-5F14-AFAC-A6A7-09EF6FB34480}" dt="2022-06-16T08:14:04.654" v="255"/>
          <ac:spMkLst>
            <pc:docMk/>
            <pc:sldMk cId="401070780" sldId="299"/>
            <ac:spMk id="4" creationId="{1A8087A0-812B-6D06-C13B-45C1F3966D05}"/>
          </ac:spMkLst>
        </pc:spChg>
        <pc:spChg chg="add del">
          <ac:chgData name="Muhammad Syazwan Bin Rusdi" userId="S::muhdsyazwanrusdi@student.usm.my::217e579d-af56-4fbd-aafe-8664f19c56ea" providerId="AD" clId="Web-{848FE907-5F14-AFAC-A6A7-09EF6FB34480}" dt="2022-06-16T08:14:22.607" v="261"/>
          <ac:spMkLst>
            <pc:docMk/>
            <pc:sldMk cId="401070780" sldId="299"/>
            <ac:spMk id="5" creationId="{F53EA4B0-E4AD-4897-8087-AC071715C256}"/>
          </ac:spMkLst>
        </pc:spChg>
        <pc:spChg chg="add del">
          <ac:chgData name="Muhammad Syazwan Bin Rusdi" userId="S::muhdsyazwanrusdi@student.usm.my::217e579d-af56-4fbd-aafe-8664f19c56ea" providerId="AD" clId="Web-{848FE907-5F14-AFAC-A6A7-09EF6FB34480}" dt="2022-06-16T08:14:21.169" v="260"/>
          <ac:spMkLst>
            <pc:docMk/>
            <pc:sldMk cId="401070780" sldId="299"/>
            <ac:spMk id="6" creationId="{1E89AF62-2666-774C-AD7D-F03E1AE8B1FE}"/>
          </ac:spMkLst>
        </pc:spChg>
        <pc:spChg chg="add del mod">
          <ac:chgData name="Muhammad Syazwan Bin Rusdi" userId="S::muhdsyazwanrusdi@student.usm.my::217e579d-af56-4fbd-aafe-8664f19c56ea" providerId="AD" clId="Web-{848FE907-5F14-AFAC-A6A7-09EF6FB34480}" dt="2022-06-16T08:14:35.748" v="265"/>
          <ac:spMkLst>
            <pc:docMk/>
            <pc:sldMk cId="401070780" sldId="299"/>
            <ac:spMk id="7" creationId="{D1A99342-0FD5-EBE7-6212-996D44577BFA}"/>
          </ac:spMkLst>
        </pc:spChg>
        <pc:spChg chg="add mod">
          <ac:chgData name="Muhammad Syazwan Bin Rusdi" userId="S::muhdsyazwanrusdi@student.usm.my::217e579d-af56-4fbd-aafe-8664f19c56ea" providerId="AD" clId="Web-{848FE907-5F14-AFAC-A6A7-09EF6FB34480}" dt="2022-06-16T08:14:37.014" v="266"/>
          <ac:spMkLst>
            <pc:docMk/>
            <pc:sldMk cId="401070780" sldId="299"/>
            <ac:spMk id="9" creationId="{5B739AFA-3586-7841-9C56-023FAF94772D}"/>
          </ac:spMkLst>
        </pc:spChg>
      </pc:sldChg>
      <pc:sldChg chg="addSp delSp modSp new mod setBg setClrOvrMap">
        <pc:chgData name="Muhammad Syazwan Bin Rusdi" userId="S::muhdsyazwanrusdi@student.usm.my::217e579d-af56-4fbd-aafe-8664f19c56ea" providerId="AD" clId="Web-{848FE907-5F14-AFAC-A6A7-09EF6FB34480}" dt="2022-06-16T08:44:58.411" v="459" actId="20577"/>
        <pc:sldMkLst>
          <pc:docMk/>
          <pc:sldMk cId="3622270377" sldId="300"/>
        </pc:sldMkLst>
        <pc:spChg chg="del">
          <ac:chgData name="Muhammad Syazwan Bin Rusdi" userId="S::muhdsyazwanrusdi@student.usm.my::217e579d-af56-4fbd-aafe-8664f19c56ea" providerId="AD" clId="Web-{848FE907-5F14-AFAC-A6A7-09EF6FB34480}" dt="2022-06-16T08:12:45.214" v="232"/>
          <ac:spMkLst>
            <pc:docMk/>
            <pc:sldMk cId="3622270377" sldId="300"/>
            <ac:spMk id="2" creationId="{189DE521-CB2E-C10B-EA19-5E56EDFFFD23}"/>
          </ac:spMkLst>
        </pc:spChg>
        <pc:spChg chg="del">
          <ac:chgData name="Muhammad Syazwan Bin Rusdi" userId="S::muhdsyazwanrusdi@student.usm.my::217e579d-af56-4fbd-aafe-8664f19c56ea" providerId="AD" clId="Web-{848FE907-5F14-AFAC-A6A7-09EF6FB34480}" dt="2022-06-16T08:12:43.933" v="231"/>
          <ac:spMkLst>
            <pc:docMk/>
            <pc:sldMk cId="3622270377" sldId="300"/>
            <ac:spMk id="3" creationId="{4281F515-8474-0424-6F40-65CFC06FFF1F}"/>
          </ac:spMkLst>
        </pc:spChg>
        <pc:spChg chg="add mod ord">
          <ac:chgData name="Muhammad Syazwan Bin Rusdi" userId="S::muhdsyazwanrusdi@student.usm.my::217e579d-af56-4fbd-aafe-8664f19c56ea" providerId="AD" clId="Web-{848FE907-5F14-AFAC-A6A7-09EF6FB34480}" dt="2022-06-16T08:44:58.411" v="459" actId="20577"/>
          <ac:spMkLst>
            <pc:docMk/>
            <pc:sldMk cId="3622270377" sldId="300"/>
            <ac:spMk id="5" creationId="{12E71D78-4E73-187D-A4E5-D9007A47E6BC}"/>
          </ac:spMkLst>
        </pc:spChg>
        <pc:spChg chg="add del">
          <ac:chgData name="Muhammad Syazwan Bin Rusdi" userId="S::muhdsyazwanrusdi@student.usm.my::217e579d-af56-4fbd-aafe-8664f19c56ea" providerId="AD" clId="Web-{848FE907-5F14-AFAC-A6A7-09EF6FB34480}" dt="2022-06-16T08:13:41.356" v="248"/>
          <ac:spMkLst>
            <pc:docMk/>
            <pc:sldMk cId="3622270377" sldId="300"/>
            <ac:spMk id="11" creationId="{2B566528-1B12-4246-9431-5C2D7D081168}"/>
          </ac:spMkLst>
        </pc:spChg>
        <pc:spChg chg="add del">
          <ac:chgData name="Muhammad Syazwan Bin Rusdi" userId="S::muhdsyazwanrusdi@student.usm.my::217e579d-af56-4fbd-aafe-8664f19c56ea" providerId="AD" clId="Web-{848FE907-5F14-AFAC-A6A7-09EF6FB34480}" dt="2022-06-16T08:13:41.356" v="247"/>
          <ac:spMkLst>
            <pc:docMk/>
            <pc:sldMk cId="3622270377" sldId="300"/>
            <ac:spMk id="24" creationId="{C62225A2-D3F0-45D1-9C47-B10375316553}"/>
          </ac:spMkLst>
        </pc:spChg>
        <pc:spChg chg="add del">
          <ac:chgData name="Muhammad Syazwan Bin Rusdi" userId="S::muhdsyazwanrusdi@student.usm.my::217e579d-af56-4fbd-aafe-8664f19c56ea" providerId="AD" clId="Web-{848FE907-5F14-AFAC-A6A7-09EF6FB34480}" dt="2022-06-16T08:13:41.356" v="247"/>
          <ac:spMkLst>
            <pc:docMk/>
            <pc:sldMk cId="3622270377" sldId="300"/>
            <ac:spMk id="26" creationId="{1B9FBFA8-6AF4-4091-9C8B-DEC6D89338F0}"/>
          </ac:spMkLst>
        </pc:spChg>
        <pc:spChg chg="add">
          <ac:chgData name="Muhammad Syazwan Bin Rusdi" userId="S::muhdsyazwanrusdi@student.usm.my::217e579d-af56-4fbd-aafe-8664f19c56ea" providerId="AD" clId="Web-{848FE907-5F14-AFAC-A6A7-09EF6FB34480}" dt="2022-06-16T08:13:41.356" v="248"/>
          <ac:spMkLst>
            <pc:docMk/>
            <pc:sldMk cId="3622270377" sldId="300"/>
            <ac:spMk id="29" creationId="{2B566528-1B12-4246-9431-5C2D7D081168}"/>
          </ac:spMkLst>
        </pc:spChg>
        <pc:grpChg chg="add del">
          <ac:chgData name="Muhammad Syazwan Bin Rusdi" userId="S::muhdsyazwanrusdi@student.usm.my::217e579d-af56-4fbd-aafe-8664f19c56ea" providerId="AD" clId="Web-{848FE907-5F14-AFAC-A6A7-09EF6FB34480}" dt="2022-06-16T08:13:41.356" v="248"/>
          <ac:grpSpMkLst>
            <pc:docMk/>
            <pc:sldMk cId="3622270377" sldId="300"/>
            <ac:grpSpMk id="13" creationId="{828A5161-06F1-46CF-8AD7-844680A59E13}"/>
          </ac:grpSpMkLst>
        </pc:grpChg>
        <pc:grpChg chg="add del">
          <ac:chgData name="Muhammad Syazwan Bin Rusdi" userId="S::muhdsyazwanrusdi@student.usm.my::217e579d-af56-4fbd-aafe-8664f19c56ea" providerId="AD" clId="Web-{848FE907-5F14-AFAC-A6A7-09EF6FB34480}" dt="2022-06-16T08:13:41.356" v="248"/>
          <ac:grpSpMkLst>
            <pc:docMk/>
            <pc:sldMk cId="3622270377" sldId="300"/>
            <ac:grpSpMk id="17" creationId="{5995D10D-E9C9-47DB-AE7E-801FEF38F5C9}"/>
          </ac:grpSpMkLst>
        </pc:grpChg>
        <pc:grpChg chg="add">
          <ac:chgData name="Muhammad Syazwan Bin Rusdi" userId="S::muhdsyazwanrusdi@student.usm.my::217e579d-af56-4fbd-aafe-8664f19c56ea" providerId="AD" clId="Web-{848FE907-5F14-AFAC-A6A7-09EF6FB34480}" dt="2022-06-16T08:13:41.356" v="248"/>
          <ac:grpSpMkLst>
            <pc:docMk/>
            <pc:sldMk cId="3622270377" sldId="300"/>
            <ac:grpSpMk id="30" creationId="{828A5161-06F1-46CF-8AD7-844680A59E13}"/>
          </ac:grpSpMkLst>
        </pc:grpChg>
        <pc:grpChg chg="add">
          <ac:chgData name="Muhammad Syazwan Bin Rusdi" userId="S::muhdsyazwanrusdi@student.usm.my::217e579d-af56-4fbd-aafe-8664f19c56ea" providerId="AD" clId="Web-{848FE907-5F14-AFAC-A6A7-09EF6FB34480}" dt="2022-06-16T08:13:41.356" v="248"/>
          <ac:grpSpMkLst>
            <pc:docMk/>
            <pc:sldMk cId="3622270377" sldId="300"/>
            <ac:grpSpMk id="33" creationId="{5995D10D-E9C9-47DB-AE7E-801FEF38F5C9}"/>
          </ac:grpSpMkLst>
        </pc:grpChg>
        <pc:picChg chg="add del mod">
          <ac:chgData name="Muhammad Syazwan Bin Rusdi" userId="S::muhdsyazwanrusdi@student.usm.my::217e579d-af56-4fbd-aafe-8664f19c56ea" providerId="AD" clId="Web-{848FE907-5F14-AFAC-A6A7-09EF6FB34480}" dt="2022-06-16T08:13:12.762" v="241"/>
          <ac:picMkLst>
            <pc:docMk/>
            <pc:sldMk cId="3622270377" sldId="300"/>
            <ac:picMk id="6" creationId="{68BDE266-4F54-4A1B-2FEE-9B4DC8A55BEE}"/>
          </ac:picMkLst>
        </pc:picChg>
        <pc:picChg chg="add mod">
          <ac:chgData name="Muhammad Syazwan Bin Rusdi" userId="S::muhdsyazwanrusdi@student.usm.my::217e579d-af56-4fbd-aafe-8664f19c56ea" providerId="AD" clId="Web-{848FE907-5F14-AFAC-A6A7-09EF6FB34480}" dt="2022-06-16T08:29:52.376" v="332" actId="14100"/>
          <ac:picMkLst>
            <pc:docMk/>
            <pc:sldMk cId="3622270377" sldId="300"/>
            <ac:picMk id="7" creationId="{8FA51A1D-B9F0-04DB-B5AE-A51D224660BD}"/>
          </ac:picMkLst>
        </pc:picChg>
        <pc:picChg chg="add mod">
          <ac:chgData name="Muhammad Syazwan Bin Rusdi" userId="S::muhdsyazwanrusdi@student.usm.my::217e579d-af56-4fbd-aafe-8664f19c56ea" providerId="AD" clId="Web-{848FE907-5F14-AFAC-A6A7-09EF6FB34480}" dt="2022-06-16T08:29:54.173" v="333" actId="1076"/>
          <ac:picMkLst>
            <pc:docMk/>
            <pc:sldMk cId="3622270377" sldId="300"/>
            <ac:picMk id="8" creationId="{35060970-B5C0-1FDD-8A41-5A05ABFFA89C}"/>
          </ac:picMkLst>
        </pc:picChg>
      </pc:sldChg>
      <pc:sldChg chg="addSp delSp modSp new mod modClrScheme chgLayout">
        <pc:chgData name="Muhammad Syazwan Bin Rusdi" userId="S::muhdsyazwanrusdi@student.usm.my::217e579d-af56-4fbd-aafe-8664f19c56ea" providerId="AD" clId="Web-{848FE907-5F14-AFAC-A6A7-09EF6FB34480}" dt="2022-06-16T08:55:10.627" v="571" actId="20577"/>
        <pc:sldMkLst>
          <pc:docMk/>
          <pc:sldMk cId="586800957" sldId="301"/>
        </pc:sldMkLst>
        <pc:spChg chg="mod ord">
          <ac:chgData name="Muhammad Syazwan Bin Rusdi" userId="S::muhdsyazwanrusdi@student.usm.my::217e579d-af56-4fbd-aafe-8664f19c56ea" providerId="AD" clId="Web-{848FE907-5F14-AFAC-A6A7-09EF6FB34480}" dt="2022-06-16T08:18:08.846" v="314"/>
          <ac:spMkLst>
            <pc:docMk/>
            <pc:sldMk cId="586800957" sldId="301"/>
            <ac:spMk id="2" creationId="{9870FF13-4BA9-7F30-E3AD-095803415C75}"/>
          </ac:spMkLst>
        </pc:spChg>
        <pc:spChg chg="mod ord">
          <ac:chgData name="Muhammad Syazwan Bin Rusdi" userId="S::muhdsyazwanrusdi@student.usm.my::217e579d-af56-4fbd-aafe-8664f19c56ea" providerId="AD" clId="Web-{848FE907-5F14-AFAC-A6A7-09EF6FB34480}" dt="2022-06-16T08:55:10.627" v="571" actId="20577"/>
          <ac:spMkLst>
            <pc:docMk/>
            <pc:sldMk cId="586800957" sldId="301"/>
            <ac:spMk id="3" creationId="{43FDB927-AFF6-4F6C-6A81-D43DDC7C0C11}"/>
          </ac:spMkLst>
        </pc:spChg>
        <pc:spChg chg="add del mod ord">
          <ac:chgData name="Muhammad Syazwan Bin Rusdi" userId="S::muhdsyazwanrusdi@student.usm.my::217e579d-af56-4fbd-aafe-8664f19c56ea" providerId="AD" clId="Web-{848FE907-5F14-AFAC-A6A7-09EF6FB34480}" dt="2022-06-16T08:18:08.846" v="314"/>
          <ac:spMkLst>
            <pc:docMk/>
            <pc:sldMk cId="586800957" sldId="301"/>
            <ac:spMk id="4" creationId="{84C6496F-2968-B881-D7D8-24328F89B5D4}"/>
          </ac:spMkLst>
        </pc:spChg>
      </pc:sldChg>
      <pc:sldChg chg="addSp delSp modSp new">
        <pc:chgData name="Muhammad Syazwan Bin Rusdi" userId="S::muhdsyazwanrusdi@student.usm.my::217e579d-af56-4fbd-aafe-8664f19c56ea" providerId="AD" clId="Web-{848FE907-5F14-AFAC-A6A7-09EF6FB34480}" dt="2022-06-16T08:31:15.987" v="358" actId="1076"/>
        <pc:sldMkLst>
          <pc:docMk/>
          <pc:sldMk cId="4251635949" sldId="302"/>
        </pc:sldMkLst>
        <pc:spChg chg="del">
          <ac:chgData name="Muhammad Syazwan Bin Rusdi" userId="S::muhdsyazwanrusdi@student.usm.my::217e579d-af56-4fbd-aafe-8664f19c56ea" providerId="AD" clId="Web-{848FE907-5F14-AFAC-A6A7-09EF6FB34480}" dt="2022-06-16T08:30:26.127" v="339"/>
          <ac:spMkLst>
            <pc:docMk/>
            <pc:sldMk cId="4251635949" sldId="302"/>
            <ac:spMk id="2" creationId="{7A40403B-0DCD-3674-A4EA-CFB45C8F32A5}"/>
          </ac:spMkLst>
        </pc:spChg>
        <pc:spChg chg="mod">
          <ac:chgData name="Muhammad Syazwan Bin Rusdi" userId="S::muhdsyazwanrusdi@student.usm.my::217e579d-af56-4fbd-aafe-8664f19c56ea" providerId="AD" clId="Web-{848FE907-5F14-AFAC-A6A7-09EF6FB34480}" dt="2022-06-16T08:30:55.299" v="353" actId="20577"/>
          <ac:spMkLst>
            <pc:docMk/>
            <pc:sldMk cId="4251635949" sldId="302"/>
            <ac:spMk id="3" creationId="{DBC39040-DE9E-A776-C8F7-582E2CFFE7B5}"/>
          </ac:spMkLst>
        </pc:spChg>
        <pc:picChg chg="add mod">
          <ac:chgData name="Muhammad Syazwan Bin Rusdi" userId="S::muhdsyazwanrusdi@student.usm.my::217e579d-af56-4fbd-aafe-8664f19c56ea" providerId="AD" clId="Web-{848FE907-5F14-AFAC-A6A7-09EF6FB34480}" dt="2022-06-16T08:31:15.987" v="358" actId="1076"/>
          <ac:picMkLst>
            <pc:docMk/>
            <pc:sldMk cId="4251635949" sldId="302"/>
            <ac:picMk id="4" creationId="{4DB8E6A5-A4AA-E049-EF5B-121C796817D8}"/>
          </ac:picMkLst>
        </pc:picChg>
      </pc:sldChg>
      <pc:sldChg chg="modSp new">
        <pc:chgData name="Muhammad Syazwan Bin Rusdi" userId="S::muhdsyazwanrusdi@student.usm.my::217e579d-af56-4fbd-aafe-8664f19c56ea" providerId="AD" clId="Web-{848FE907-5F14-AFAC-A6A7-09EF6FB34480}" dt="2022-06-16T09:13:14.652" v="597" actId="20577"/>
        <pc:sldMkLst>
          <pc:docMk/>
          <pc:sldMk cId="704418516" sldId="303"/>
        </pc:sldMkLst>
        <pc:spChg chg="mod">
          <ac:chgData name="Muhammad Syazwan Bin Rusdi" userId="S::muhdsyazwanrusdi@student.usm.my::217e579d-af56-4fbd-aafe-8664f19c56ea" providerId="AD" clId="Web-{848FE907-5F14-AFAC-A6A7-09EF6FB34480}" dt="2022-06-16T09:13:14.652" v="597" actId="20577"/>
          <ac:spMkLst>
            <pc:docMk/>
            <pc:sldMk cId="704418516" sldId="303"/>
            <ac:spMk id="2" creationId="{CCB2AD71-E864-9CC0-5750-90AE69FF980C}"/>
          </ac:spMkLst>
        </pc:spChg>
      </pc:sldChg>
      <pc:sldChg chg="new del">
        <pc:chgData name="Muhammad Syazwan Bin Rusdi" userId="S::muhdsyazwanrusdi@student.usm.my::217e579d-af56-4fbd-aafe-8664f19c56ea" providerId="AD" clId="Web-{848FE907-5F14-AFAC-A6A7-09EF6FB34480}" dt="2022-06-16T09:12:05.588" v="573"/>
        <pc:sldMkLst>
          <pc:docMk/>
          <pc:sldMk cId="1123702764" sldId="303"/>
        </pc:sldMkLst>
      </pc:sldChg>
      <pc:sldChg chg="new del">
        <pc:chgData name="Muhammad Syazwan Bin Rusdi" userId="S::muhdsyazwanrusdi@student.usm.my::217e579d-af56-4fbd-aafe-8664f19c56ea" providerId="AD" clId="Web-{848FE907-5F14-AFAC-A6A7-09EF6FB34480}" dt="2022-06-16T09:13:21.652" v="599"/>
        <pc:sldMkLst>
          <pc:docMk/>
          <pc:sldMk cId="234944403" sldId="304"/>
        </pc:sldMkLst>
      </pc:sldChg>
      <pc:sldChg chg="modSp new">
        <pc:chgData name="Muhammad Syazwan Bin Rusdi" userId="S::muhdsyazwanrusdi@student.usm.my::217e579d-af56-4fbd-aafe-8664f19c56ea" providerId="AD" clId="Web-{848FE907-5F14-AFAC-A6A7-09EF6FB34480}" dt="2022-06-16T09:14:07.153" v="646" actId="20577"/>
        <pc:sldMkLst>
          <pc:docMk/>
          <pc:sldMk cId="3866690188" sldId="304"/>
        </pc:sldMkLst>
        <pc:spChg chg="mod">
          <ac:chgData name="Muhammad Syazwan Bin Rusdi" userId="S::muhdsyazwanrusdi@student.usm.my::217e579d-af56-4fbd-aafe-8664f19c56ea" providerId="AD" clId="Web-{848FE907-5F14-AFAC-A6A7-09EF6FB34480}" dt="2022-06-16T09:14:07.153" v="646" actId="20577"/>
          <ac:spMkLst>
            <pc:docMk/>
            <pc:sldMk cId="3866690188" sldId="304"/>
            <ac:spMk id="2" creationId="{1796A4D2-E448-7B76-A283-1AC45CB82A6E}"/>
          </ac:spMkLst>
        </pc:spChg>
      </pc:sldChg>
      <pc:sldChg chg="modSp new">
        <pc:chgData name="Muhammad Syazwan Bin Rusdi" userId="S::muhdsyazwanrusdi@student.usm.my::217e579d-af56-4fbd-aafe-8664f19c56ea" providerId="AD" clId="Web-{848FE907-5F14-AFAC-A6A7-09EF6FB34480}" dt="2022-06-16T09:55:29.971" v="665" actId="20577"/>
        <pc:sldMkLst>
          <pc:docMk/>
          <pc:sldMk cId="2843904239" sldId="305"/>
        </pc:sldMkLst>
        <pc:spChg chg="mod">
          <ac:chgData name="Muhammad Syazwan Bin Rusdi" userId="S::muhdsyazwanrusdi@student.usm.my::217e579d-af56-4fbd-aafe-8664f19c56ea" providerId="AD" clId="Web-{848FE907-5F14-AFAC-A6A7-09EF6FB34480}" dt="2022-06-16T09:55:29.971" v="665" actId="20577"/>
          <ac:spMkLst>
            <pc:docMk/>
            <pc:sldMk cId="2843904239" sldId="305"/>
            <ac:spMk id="2" creationId="{62EE979F-9452-0D5A-51F6-D8EC5AEC1E2C}"/>
          </ac:spMkLst>
        </pc:spChg>
        <pc:spChg chg="mod">
          <ac:chgData name="Muhammad Syazwan Bin Rusdi" userId="S::muhdsyazwanrusdi@student.usm.my::217e579d-af56-4fbd-aafe-8664f19c56ea" providerId="AD" clId="Web-{848FE907-5F14-AFAC-A6A7-09EF6FB34480}" dt="2022-06-16T09:55:19.190" v="662" actId="20577"/>
          <ac:spMkLst>
            <pc:docMk/>
            <pc:sldMk cId="2843904239" sldId="305"/>
            <ac:spMk id="3" creationId="{B69D64CF-380F-CEEE-9314-E2F5AD89A404}"/>
          </ac:spMkLst>
        </pc:spChg>
      </pc:sldChg>
      <pc:sldChg chg="new">
        <pc:chgData name="Muhammad Syazwan Bin Rusdi" userId="S::muhdsyazwanrusdi@student.usm.my::217e579d-af56-4fbd-aafe-8664f19c56ea" providerId="AD" clId="Web-{848FE907-5F14-AFAC-A6A7-09EF6FB34480}" dt="2022-06-16T09:55:32.940" v="666"/>
        <pc:sldMkLst>
          <pc:docMk/>
          <pc:sldMk cId="872002966" sldId="306"/>
        </pc:sldMkLst>
      </pc:sldChg>
      <pc:sldChg chg="new">
        <pc:chgData name="Muhammad Syazwan Bin Rusdi" userId="S::muhdsyazwanrusdi@student.usm.my::217e579d-af56-4fbd-aafe-8664f19c56ea" providerId="AD" clId="Web-{848FE907-5F14-AFAC-A6A7-09EF6FB34480}" dt="2022-06-16T09:55:33.956" v="667"/>
        <pc:sldMkLst>
          <pc:docMk/>
          <pc:sldMk cId="2438857313" sldId="307"/>
        </pc:sldMkLst>
      </pc:sldChg>
    </pc:docChg>
  </pc:docChgLst>
  <pc:docChgLst>
    <pc:chgData name="Muhammad Syazwan Bin Rusdi" userId="S::muhdsyazwanrusdi@student.usm.my::217e579d-af56-4fbd-aafe-8664f19c56ea" providerId="AD" clId="Web-{43A5C9B9-5EE0-1CDF-5997-DCB847053189}"/>
    <pc:docChg chg="addSld delSld modSld sldOrd">
      <pc:chgData name="Muhammad Syazwan Bin Rusdi" userId="S::muhdsyazwanrusdi@student.usm.my::217e579d-af56-4fbd-aafe-8664f19c56ea" providerId="AD" clId="Web-{43A5C9B9-5EE0-1CDF-5997-DCB847053189}" dt="2022-06-15T13:13:56.327" v="680" actId="14100"/>
      <pc:docMkLst>
        <pc:docMk/>
      </pc:docMkLst>
      <pc:sldChg chg="addSp delSp modSp new del">
        <pc:chgData name="Muhammad Syazwan Bin Rusdi" userId="S::muhdsyazwanrusdi@student.usm.my::217e579d-af56-4fbd-aafe-8664f19c56ea" providerId="AD" clId="Web-{43A5C9B9-5EE0-1CDF-5997-DCB847053189}" dt="2022-06-15T12:10:30.257" v="11"/>
        <pc:sldMkLst>
          <pc:docMk/>
          <pc:sldMk cId="2432314285" sldId="280"/>
        </pc:sldMkLst>
        <pc:spChg chg="mod">
          <ac:chgData name="Muhammad Syazwan Bin Rusdi" userId="S::muhdsyazwanrusdi@student.usm.my::217e579d-af56-4fbd-aafe-8664f19c56ea" providerId="AD" clId="Web-{43A5C9B9-5EE0-1CDF-5997-DCB847053189}" dt="2022-06-15T12:10:07.225" v="7" actId="20577"/>
          <ac:spMkLst>
            <pc:docMk/>
            <pc:sldMk cId="2432314285" sldId="280"/>
            <ac:spMk id="2" creationId="{9E14EC2F-C8B2-CA1F-8D3F-4894C0068BB1}"/>
          </ac:spMkLst>
        </pc:spChg>
        <pc:spChg chg="del">
          <ac:chgData name="Muhammad Syazwan Bin Rusdi" userId="S::muhdsyazwanrusdi@student.usm.my::217e579d-af56-4fbd-aafe-8664f19c56ea" providerId="AD" clId="Web-{43A5C9B9-5EE0-1CDF-5997-DCB847053189}" dt="2022-06-15T12:10:21.647" v="8"/>
          <ac:spMkLst>
            <pc:docMk/>
            <pc:sldMk cId="2432314285" sldId="280"/>
            <ac:spMk id="3" creationId="{C25AB3C7-BD65-74BC-68B6-05A7F736348E}"/>
          </ac:spMkLst>
        </pc:spChg>
        <pc:spChg chg="add mod">
          <ac:chgData name="Muhammad Syazwan Bin Rusdi" userId="S::muhdsyazwanrusdi@student.usm.my::217e579d-af56-4fbd-aafe-8664f19c56ea" providerId="AD" clId="Web-{43A5C9B9-5EE0-1CDF-5997-DCB847053189}" dt="2022-06-15T12:10:25.491" v="10"/>
          <ac:spMkLst>
            <pc:docMk/>
            <pc:sldMk cId="2432314285" sldId="280"/>
            <ac:spMk id="6" creationId="{029DCFFE-BEC5-036C-4011-BF50D4B5BF18}"/>
          </ac:spMkLst>
        </pc:spChg>
        <pc:picChg chg="add del mod ord">
          <ac:chgData name="Muhammad Syazwan Bin Rusdi" userId="S::muhdsyazwanrusdi@student.usm.my::217e579d-af56-4fbd-aafe-8664f19c56ea" providerId="AD" clId="Web-{43A5C9B9-5EE0-1CDF-5997-DCB847053189}" dt="2022-06-15T12:10:25.491" v="10"/>
          <ac:picMkLst>
            <pc:docMk/>
            <pc:sldMk cId="2432314285" sldId="280"/>
            <ac:picMk id="4" creationId="{9D589EB7-E2EB-E362-7F4E-97DB93E661FB}"/>
          </ac:picMkLst>
        </pc:picChg>
      </pc:sldChg>
      <pc:sldChg chg="new">
        <pc:chgData name="Muhammad Syazwan Bin Rusdi" userId="S::muhdsyazwanrusdi@student.usm.my::217e579d-af56-4fbd-aafe-8664f19c56ea" providerId="AD" clId="Web-{43A5C9B9-5EE0-1CDF-5997-DCB847053189}" dt="2022-06-15T12:10:03.053" v="5"/>
        <pc:sldMkLst>
          <pc:docMk/>
          <pc:sldMk cId="2085177539" sldId="281"/>
        </pc:sldMkLst>
      </pc:sldChg>
      <pc:sldChg chg="new del">
        <pc:chgData name="Muhammad Syazwan Bin Rusdi" userId="S::muhdsyazwanrusdi@student.usm.my::217e579d-af56-4fbd-aafe-8664f19c56ea" providerId="AD" clId="Web-{43A5C9B9-5EE0-1CDF-5997-DCB847053189}" dt="2022-06-15T12:10:42.382" v="14"/>
        <pc:sldMkLst>
          <pc:docMk/>
          <pc:sldMk cId="2728531047" sldId="282"/>
        </pc:sldMkLst>
      </pc:sldChg>
      <pc:sldChg chg="modSp new">
        <pc:chgData name="Muhammad Syazwan Bin Rusdi" userId="S::muhdsyazwanrusdi@student.usm.my::217e579d-af56-4fbd-aafe-8664f19c56ea" providerId="AD" clId="Web-{43A5C9B9-5EE0-1CDF-5997-DCB847053189}" dt="2022-06-15T12:11:12.289" v="21" actId="20577"/>
        <pc:sldMkLst>
          <pc:docMk/>
          <pc:sldMk cId="2886442818" sldId="282"/>
        </pc:sldMkLst>
        <pc:spChg chg="mod">
          <ac:chgData name="Muhammad Syazwan Bin Rusdi" userId="S::muhdsyazwanrusdi@student.usm.my::217e579d-af56-4fbd-aafe-8664f19c56ea" providerId="AD" clId="Web-{43A5C9B9-5EE0-1CDF-5997-DCB847053189}" dt="2022-06-15T12:11:06.352" v="19" actId="20577"/>
          <ac:spMkLst>
            <pc:docMk/>
            <pc:sldMk cId="2886442818" sldId="282"/>
            <ac:spMk id="2" creationId="{4EED7F14-4046-81B3-D594-1EECDE4734C6}"/>
          </ac:spMkLst>
        </pc:spChg>
        <pc:spChg chg="mod">
          <ac:chgData name="Muhammad Syazwan Bin Rusdi" userId="S::muhdsyazwanrusdi@student.usm.my::217e579d-af56-4fbd-aafe-8664f19c56ea" providerId="AD" clId="Web-{43A5C9B9-5EE0-1CDF-5997-DCB847053189}" dt="2022-06-15T12:11:12.289" v="21" actId="20577"/>
          <ac:spMkLst>
            <pc:docMk/>
            <pc:sldMk cId="2886442818" sldId="282"/>
            <ac:spMk id="3" creationId="{47DB6759-765C-D49E-4AE9-8B6A6996A0C0}"/>
          </ac:spMkLst>
        </pc:spChg>
      </pc:sldChg>
      <pc:sldChg chg="addSp modSp new">
        <pc:chgData name="Muhammad Syazwan Bin Rusdi" userId="S::muhdsyazwanrusdi@student.usm.my::217e579d-af56-4fbd-aafe-8664f19c56ea" providerId="AD" clId="Web-{43A5C9B9-5EE0-1CDF-5997-DCB847053189}" dt="2022-06-15T12:13:21.887" v="64" actId="1076"/>
        <pc:sldMkLst>
          <pc:docMk/>
          <pc:sldMk cId="2726868873" sldId="283"/>
        </pc:sldMkLst>
        <pc:spChg chg="mod">
          <ac:chgData name="Muhammad Syazwan Bin Rusdi" userId="S::muhdsyazwanrusdi@student.usm.my::217e579d-af56-4fbd-aafe-8664f19c56ea" providerId="AD" clId="Web-{43A5C9B9-5EE0-1CDF-5997-DCB847053189}" dt="2022-06-15T12:12:50.746" v="52" actId="1076"/>
          <ac:spMkLst>
            <pc:docMk/>
            <pc:sldMk cId="2726868873" sldId="283"/>
            <ac:spMk id="2" creationId="{B9D869C5-6D47-89D9-689A-8B6A5631FA90}"/>
          </ac:spMkLst>
        </pc:spChg>
        <pc:spChg chg="mod">
          <ac:chgData name="Muhammad Syazwan Bin Rusdi" userId="S::muhdsyazwanrusdi@student.usm.my::217e579d-af56-4fbd-aafe-8664f19c56ea" providerId="AD" clId="Web-{43A5C9B9-5EE0-1CDF-5997-DCB847053189}" dt="2022-06-15T12:13:08.215" v="60" actId="20577"/>
          <ac:spMkLst>
            <pc:docMk/>
            <pc:sldMk cId="2726868873" sldId="283"/>
            <ac:spMk id="3" creationId="{23DA2C7A-E441-291A-D1AC-B0810D6749C1}"/>
          </ac:spMkLst>
        </pc:spChg>
        <pc:picChg chg="add mod">
          <ac:chgData name="Muhammad Syazwan Bin Rusdi" userId="S::muhdsyazwanrusdi@student.usm.my::217e579d-af56-4fbd-aafe-8664f19c56ea" providerId="AD" clId="Web-{43A5C9B9-5EE0-1CDF-5997-DCB847053189}" dt="2022-06-15T12:13:00.715" v="55" actId="1076"/>
          <ac:picMkLst>
            <pc:docMk/>
            <pc:sldMk cId="2726868873" sldId="283"/>
            <ac:picMk id="4" creationId="{CA97E36B-F7E4-2625-507D-3D41F98F6F78}"/>
          </ac:picMkLst>
        </pc:picChg>
        <pc:picChg chg="add mod">
          <ac:chgData name="Muhammad Syazwan Bin Rusdi" userId="S::muhdsyazwanrusdi@student.usm.my::217e579d-af56-4fbd-aafe-8664f19c56ea" providerId="AD" clId="Web-{43A5C9B9-5EE0-1CDF-5997-DCB847053189}" dt="2022-06-15T12:13:21.887" v="64" actId="1076"/>
          <ac:picMkLst>
            <pc:docMk/>
            <pc:sldMk cId="2726868873" sldId="283"/>
            <ac:picMk id="5" creationId="{FB9B59BD-1108-7F1A-3B55-4E5A4DDEFF06}"/>
          </ac:picMkLst>
        </pc:picChg>
      </pc:sldChg>
      <pc:sldChg chg="new del">
        <pc:chgData name="Muhammad Syazwan Bin Rusdi" userId="S::muhdsyazwanrusdi@student.usm.my::217e579d-af56-4fbd-aafe-8664f19c56ea" providerId="AD" clId="Web-{43A5C9B9-5EE0-1CDF-5997-DCB847053189}" dt="2022-06-15T12:10:40.898" v="13"/>
        <pc:sldMkLst>
          <pc:docMk/>
          <pc:sldMk cId="3661468336" sldId="283"/>
        </pc:sldMkLst>
      </pc:sldChg>
      <pc:sldChg chg="addSp delSp modSp new">
        <pc:chgData name="Muhammad Syazwan Bin Rusdi" userId="S::muhdsyazwanrusdi@student.usm.my::217e579d-af56-4fbd-aafe-8664f19c56ea" providerId="AD" clId="Web-{43A5C9B9-5EE0-1CDF-5997-DCB847053189}" dt="2022-06-15T12:14:51.406" v="85" actId="1076"/>
        <pc:sldMkLst>
          <pc:docMk/>
          <pc:sldMk cId="239235875" sldId="284"/>
        </pc:sldMkLst>
        <pc:spChg chg="del">
          <ac:chgData name="Muhammad Syazwan Bin Rusdi" userId="S::muhdsyazwanrusdi@student.usm.my::217e579d-af56-4fbd-aafe-8664f19c56ea" providerId="AD" clId="Web-{43A5C9B9-5EE0-1CDF-5997-DCB847053189}" dt="2022-06-15T12:13:37.778" v="66"/>
          <ac:spMkLst>
            <pc:docMk/>
            <pc:sldMk cId="239235875" sldId="284"/>
            <ac:spMk id="2" creationId="{5376A1E3-198D-A497-7674-03B1E02729FE}"/>
          </ac:spMkLst>
        </pc:spChg>
        <pc:spChg chg="mod">
          <ac:chgData name="Muhammad Syazwan Bin Rusdi" userId="S::muhdsyazwanrusdi@student.usm.my::217e579d-af56-4fbd-aafe-8664f19c56ea" providerId="AD" clId="Web-{43A5C9B9-5EE0-1CDF-5997-DCB847053189}" dt="2022-06-15T12:14:34.749" v="79" actId="20577"/>
          <ac:spMkLst>
            <pc:docMk/>
            <pc:sldMk cId="239235875" sldId="284"/>
            <ac:spMk id="3" creationId="{63178FFF-65D5-31B2-8EE3-F354E09AC409}"/>
          </ac:spMkLst>
        </pc:spChg>
        <pc:picChg chg="add mod">
          <ac:chgData name="Muhammad Syazwan Bin Rusdi" userId="S::muhdsyazwanrusdi@student.usm.my::217e579d-af56-4fbd-aafe-8664f19c56ea" providerId="AD" clId="Web-{43A5C9B9-5EE0-1CDF-5997-DCB847053189}" dt="2022-06-15T12:14:39.702" v="83" actId="1076"/>
          <ac:picMkLst>
            <pc:docMk/>
            <pc:sldMk cId="239235875" sldId="284"/>
            <ac:picMk id="4" creationId="{51B31902-9598-F702-0907-8352E9B90F3A}"/>
          </ac:picMkLst>
        </pc:picChg>
        <pc:picChg chg="add mod">
          <ac:chgData name="Muhammad Syazwan Bin Rusdi" userId="S::muhdsyazwanrusdi@student.usm.my::217e579d-af56-4fbd-aafe-8664f19c56ea" providerId="AD" clId="Web-{43A5C9B9-5EE0-1CDF-5997-DCB847053189}" dt="2022-06-15T12:14:51.406" v="85" actId="1076"/>
          <ac:picMkLst>
            <pc:docMk/>
            <pc:sldMk cId="239235875" sldId="284"/>
            <ac:picMk id="5" creationId="{73A4CCA0-E660-33B8-47B0-5D3638E63468}"/>
          </ac:picMkLst>
        </pc:picChg>
      </pc:sldChg>
      <pc:sldChg chg="addSp delSp modSp new">
        <pc:chgData name="Muhammad Syazwan Bin Rusdi" userId="S::muhdsyazwanrusdi@student.usm.my::217e579d-af56-4fbd-aafe-8664f19c56ea" providerId="AD" clId="Web-{43A5C9B9-5EE0-1CDF-5997-DCB847053189}" dt="2022-06-15T12:15:43.892" v="100" actId="1076"/>
        <pc:sldMkLst>
          <pc:docMk/>
          <pc:sldMk cId="2766164947" sldId="285"/>
        </pc:sldMkLst>
        <pc:spChg chg="del">
          <ac:chgData name="Muhammad Syazwan Bin Rusdi" userId="S::muhdsyazwanrusdi@student.usm.my::217e579d-af56-4fbd-aafe-8664f19c56ea" providerId="AD" clId="Web-{43A5C9B9-5EE0-1CDF-5997-DCB847053189}" dt="2022-06-15T12:15:18.578" v="89"/>
          <ac:spMkLst>
            <pc:docMk/>
            <pc:sldMk cId="2766164947" sldId="285"/>
            <ac:spMk id="2" creationId="{F55522AA-F4DF-2AB1-3620-D45C2020FCAC}"/>
          </ac:spMkLst>
        </pc:spChg>
        <pc:spChg chg="add del mod">
          <ac:chgData name="Muhammad Syazwan Bin Rusdi" userId="S::muhdsyazwanrusdi@student.usm.my::217e579d-af56-4fbd-aafe-8664f19c56ea" providerId="AD" clId="Web-{43A5C9B9-5EE0-1CDF-5997-DCB847053189}" dt="2022-06-15T12:15:39.095" v="96" actId="20577"/>
          <ac:spMkLst>
            <pc:docMk/>
            <pc:sldMk cId="2766164947" sldId="285"/>
            <ac:spMk id="3" creationId="{0F628DB9-3252-1E12-5E2C-0D0A7B09059F}"/>
          </ac:spMkLst>
        </pc:spChg>
        <pc:picChg chg="add mod">
          <ac:chgData name="Muhammad Syazwan Bin Rusdi" userId="S::muhdsyazwanrusdi@student.usm.my::217e579d-af56-4fbd-aafe-8664f19c56ea" providerId="AD" clId="Web-{43A5C9B9-5EE0-1CDF-5997-DCB847053189}" dt="2022-06-15T12:15:43.892" v="100" actId="1076"/>
          <ac:picMkLst>
            <pc:docMk/>
            <pc:sldMk cId="2766164947" sldId="285"/>
            <ac:picMk id="4" creationId="{BC461360-F35A-AF32-DBD4-039F6A21B51C}"/>
          </ac:picMkLst>
        </pc:picChg>
      </pc:sldChg>
      <pc:sldChg chg="addSp delSp modSp new">
        <pc:chgData name="Muhammad Syazwan Bin Rusdi" userId="S::muhdsyazwanrusdi@student.usm.my::217e579d-af56-4fbd-aafe-8664f19c56ea" providerId="AD" clId="Web-{43A5C9B9-5EE0-1CDF-5997-DCB847053189}" dt="2022-06-15T13:13:56.327" v="680" actId="14100"/>
        <pc:sldMkLst>
          <pc:docMk/>
          <pc:sldMk cId="4047679202" sldId="286"/>
        </pc:sldMkLst>
        <pc:spChg chg="del">
          <ac:chgData name="Muhammad Syazwan Bin Rusdi" userId="S::muhdsyazwanrusdi@student.usm.my::217e579d-af56-4fbd-aafe-8664f19c56ea" providerId="AD" clId="Web-{43A5C9B9-5EE0-1CDF-5997-DCB847053189}" dt="2022-06-15T12:15:59.017" v="102"/>
          <ac:spMkLst>
            <pc:docMk/>
            <pc:sldMk cId="4047679202" sldId="286"/>
            <ac:spMk id="2" creationId="{F2B5B3D8-AF62-EF4E-FF3D-B622D9F8474D}"/>
          </ac:spMkLst>
        </pc:spChg>
        <pc:spChg chg="mod">
          <ac:chgData name="Muhammad Syazwan Bin Rusdi" userId="S::muhdsyazwanrusdi@student.usm.my::217e579d-af56-4fbd-aafe-8664f19c56ea" providerId="AD" clId="Web-{43A5C9B9-5EE0-1CDF-5997-DCB847053189}" dt="2022-06-15T12:16:19.221" v="109" actId="20577"/>
          <ac:spMkLst>
            <pc:docMk/>
            <pc:sldMk cId="4047679202" sldId="286"/>
            <ac:spMk id="3" creationId="{E9A44B69-95F3-5AE7-6840-5D349FB480F1}"/>
          </ac:spMkLst>
        </pc:spChg>
        <pc:picChg chg="add mod">
          <ac:chgData name="Muhammad Syazwan Bin Rusdi" userId="S::muhdsyazwanrusdi@student.usm.my::217e579d-af56-4fbd-aafe-8664f19c56ea" providerId="AD" clId="Web-{43A5C9B9-5EE0-1CDF-5997-DCB847053189}" dt="2022-06-15T13:13:56.327" v="680" actId="14100"/>
          <ac:picMkLst>
            <pc:docMk/>
            <pc:sldMk cId="4047679202" sldId="286"/>
            <ac:picMk id="2" creationId="{F5F4B3D7-752B-CB93-E758-28F76ED712E1}"/>
          </ac:picMkLst>
        </pc:picChg>
        <pc:picChg chg="add mod">
          <ac:chgData name="Muhammad Syazwan Bin Rusdi" userId="S::muhdsyazwanrusdi@student.usm.my::217e579d-af56-4fbd-aafe-8664f19c56ea" providerId="AD" clId="Web-{43A5C9B9-5EE0-1CDF-5997-DCB847053189}" dt="2022-06-15T13:13:12.685" v="678" actId="1076"/>
          <ac:picMkLst>
            <pc:docMk/>
            <pc:sldMk cId="4047679202" sldId="286"/>
            <ac:picMk id="4" creationId="{88B5A41E-3DC4-9CD4-6461-5E679F75BE1F}"/>
          </ac:picMkLst>
        </pc:picChg>
      </pc:sldChg>
      <pc:sldChg chg="addSp delSp modSp new">
        <pc:chgData name="Muhammad Syazwan Bin Rusdi" userId="S::muhdsyazwanrusdi@student.usm.my::217e579d-af56-4fbd-aafe-8664f19c56ea" providerId="AD" clId="Web-{43A5C9B9-5EE0-1CDF-5997-DCB847053189}" dt="2022-06-15T12:17:07.348" v="127" actId="14100"/>
        <pc:sldMkLst>
          <pc:docMk/>
          <pc:sldMk cId="3417450021" sldId="287"/>
        </pc:sldMkLst>
        <pc:spChg chg="del">
          <ac:chgData name="Muhammad Syazwan Bin Rusdi" userId="S::muhdsyazwanrusdi@student.usm.my::217e579d-af56-4fbd-aafe-8664f19c56ea" providerId="AD" clId="Web-{43A5C9B9-5EE0-1CDF-5997-DCB847053189}" dt="2022-06-15T12:16:32.300" v="114"/>
          <ac:spMkLst>
            <pc:docMk/>
            <pc:sldMk cId="3417450021" sldId="287"/>
            <ac:spMk id="2" creationId="{41FE0939-FAC7-A412-5412-92ADF7C164FF}"/>
          </ac:spMkLst>
        </pc:spChg>
        <pc:spChg chg="mod">
          <ac:chgData name="Muhammad Syazwan Bin Rusdi" userId="S::muhdsyazwanrusdi@student.usm.my::217e579d-af56-4fbd-aafe-8664f19c56ea" providerId="AD" clId="Web-{43A5C9B9-5EE0-1CDF-5997-DCB847053189}" dt="2022-06-15T12:17:03.379" v="124" actId="20577"/>
          <ac:spMkLst>
            <pc:docMk/>
            <pc:sldMk cId="3417450021" sldId="287"/>
            <ac:spMk id="3" creationId="{A43AAB13-5644-86D3-683D-FB47043F25AC}"/>
          </ac:spMkLst>
        </pc:spChg>
        <pc:picChg chg="add mod">
          <ac:chgData name="Muhammad Syazwan Bin Rusdi" userId="S::muhdsyazwanrusdi@student.usm.my::217e579d-af56-4fbd-aafe-8664f19c56ea" providerId="AD" clId="Web-{43A5C9B9-5EE0-1CDF-5997-DCB847053189}" dt="2022-06-15T12:17:07.348" v="127" actId="14100"/>
          <ac:picMkLst>
            <pc:docMk/>
            <pc:sldMk cId="3417450021" sldId="287"/>
            <ac:picMk id="4" creationId="{7A5BD4F5-E31F-9034-5637-881CFBE5F2F3}"/>
          </ac:picMkLst>
        </pc:picChg>
      </pc:sldChg>
      <pc:sldChg chg="modSp add ord replId">
        <pc:chgData name="Muhammad Syazwan Bin Rusdi" userId="S::muhdsyazwanrusdi@student.usm.my::217e579d-af56-4fbd-aafe-8664f19c56ea" providerId="AD" clId="Web-{43A5C9B9-5EE0-1CDF-5997-DCB847053189}" dt="2022-06-15T12:35:33.669" v="133" actId="20577"/>
        <pc:sldMkLst>
          <pc:docMk/>
          <pc:sldMk cId="542629517" sldId="288"/>
        </pc:sldMkLst>
        <pc:spChg chg="mod">
          <ac:chgData name="Muhammad Syazwan Bin Rusdi" userId="S::muhdsyazwanrusdi@student.usm.my::217e579d-af56-4fbd-aafe-8664f19c56ea" providerId="AD" clId="Web-{43A5C9B9-5EE0-1CDF-5997-DCB847053189}" dt="2022-06-15T12:35:33.669" v="133" actId="20577"/>
          <ac:spMkLst>
            <pc:docMk/>
            <pc:sldMk cId="542629517" sldId="288"/>
            <ac:spMk id="2" creationId="{4EED7F14-4046-81B3-D594-1EECDE4734C6}"/>
          </ac:spMkLst>
        </pc:spChg>
      </pc:sldChg>
      <pc:sldChg chg="addSp modSp new mod setBg">
        <pc:chgData name="Muhammad Syazwan Bin Rusdi" userId="S::muhdsyazwanrusdi@student.usm.my::217e579d-af56-4fbd-aafe-8664f19c56ea" providerId="AD" clId="Web-{43A5C9B9-5EE0-1CDF-5997-DCB847053189}" dt="2022-06-15T12:59:57.816" v="313" actId="14100"/>
        <pc:sldMkLst>
          <pc:docMk/>
          <pc:sldMk cId="2143028004" sldId="289"/>
        </pc:sldMkLst>
        <pc:spChg chg="mod">
          <ac:chgData name="Muhammad Syazwan Bin Rusdi" userId="S::muhdsyazwanrusdi@student.usm.my::217e579d-af56-4fbd-aafe-8664f19c56ea" providerId="AD" clId="Web-{43A5C9B9-5EE0-1CDF-5997-DCB847053189}" dt="2022-06-15T12:59:51.691" v="312"/>
          <ac:spMkLst>
            <pc:docMk/>
            <pc:sldMk cId="2143028004" sldId="289"/>
            <ac:spMk id="2" creationId="{BE8CB35E-12D0-6814-72D2-E505A3EF7830}"/>
          </ac:spMkLst>
        </pc:spChg>
        <pc:spChg chg="mod">
          <ac:chgData name="Muhammad Syazwan Bin Rusdi" userId="S::muhdsyazwanrusdi@student.usm.my::217e579d-af56-4fbd-aafe-8664f19c56ea" providerId="AD" clId="Web-{43A5C9B9-5EE0-1CDF-5997-DCB847053189}" dt="2022-06-15T12:59:57.816" v="313" actId="14100"/>
          <ac:spMkLst>
            <pc:docMk/>
            <pc:sldMk cId="2143028004" sldId="289"/>
            <ac:spMk id="3" creationId="{E8D7A0A0-EA38-EA5B-A40E-1E570746D9BA}"/>
          </ac:spMkLst>
        </pc:spChg>
        <pc:spChg chg="add">
          <ac:chgData name="Muhammad Syazwan Bin Rusdi" userId="S::muhdsyazwanrusdi@student.usm.my::217e579d-af56-4fbd-aafe-8664f19c56ea" providerId="AD" clId="Web-{43A5C9B9-5EE0-1CDF-5997-DCB847053189}" dt="2022-06-15T12:59:51.691" v="312"/>
          <ac:spMkLst>
            <pc:docMk/>
            <pc:sldMk cId="2143028004" sldId="289"/>
            <ac:spMk id="9" creationId="{5E39A796-BE83-48B1-B33F-35C4A32AAB57}"/>
          </ac:spMkLst>
        </pc:spChg>
        <pc:spChg chg="add">
          <ac:chgData name="Muhammad Syazwan Bin Rusdi" userId="S::muhdsyazwanrusdi@student.usm.my::217e579d-af56-4fbd-aafe-8664f19c56ea" providerId="AD" clId="Web-{43A5C9B9-5EE0-1CDF-5997-DCB847053189}" dt="2022-06-15T12:59:51.691" v="312"/>
          <ac:spMkLst>
            <pc:docMk/>
            <pc:sldMk cId="2143028004" sldId="289"/>
            <ac:spMk id="11" creationId="{72F84B47-E267-4194-8194-831DB7B5547F}"/>
          </ac:spMkLst>
        </pc:spChg>
        <pc:picChg chg="add mod">
          <ac:chgData name="Muhammad Syazwan Bin Rusdi" userId="S::muhdsyazwanrusdi@student.usm.my::217e579d-af56-4fbd-aafe-8664f19c56ea" providerId="AD" clId="Web-{43A5C9B9-5EE0-1CDF-5997-DCB847053189}" dt="2022-06-15T12:59:51.691" v="312"/>
          <ac:picMkLst>
            <pc:docMk/>
            <pc:sldMk cId="2143028004" sldId="289"/>
            <ac:picMk id="4" creationId="{2D56C3AC-71EF-FE0F-8CEB-694EEEB2545B}"/>
          </ac:picMkLst>
        </pc:picChg>
      </pc:sldChg>
      <pc:sldChg chg="addSp delSp modSp new mod setBg">
        <pc:chgData name="Muhammad Syazwan Bin Rusdi" userId="S::muhdsyazwanrusdi@student.usm.my::217e579d-af56-4fbd-aafe-8664f19c56ea" providerId="AD" clId="Web-{43A5C9B9-5EE0-1CDF-5997-DCB847053189}" dt="2022-06-15T13:08:27.287" v="568" actId="14100"/>
        <pc:sldMkLst>
          <pc:docMk/>
          <pc:sldMk cId="4173464679" sldId="290"/>
        </pc:sldMkLst>
        <pc:spChg chg="del">
          <ac:chgData name="Muhammad Syazwan Bin Rusdi" userId="S::muhdsyazwanrusdi@student.usm.my::217e579d-af56-4fbd-aafe-8664f19c56ea" providerId="AD" clId="Web-{43A5C9B9-5EE0-1CDF-5997-DCB847053189}" dt="2022-06-15T13:00:25.785" v="315"/>
          <ac:spMkLst>
            <pc:docMk/>
            <pc:sldMk cId="4173464679" sldId="290"/>
            <ac:spMk id="2" creationId="{FA9AE4FD-712A-CC83-1B51-83604E05BE06}"/>
          </ac:spMkLst>
        </pc:spChg>
        <pc:spChg chg="mod ord">
          <ac:chgData name="Muhammad Syazwan Bin Rusdi" userId="S::muhdsyazwanrusdi@student.usm.my::217e579d-af56-4fbd-aafe-8664f19c56ea" providerId="AD" clId="Web-{43A5C9B9-5EE0-1CDF-5997-DCB847053189}" dt="2022-06-15T13:08:23.584" v="566" actId="14100"/>
          <ac:spMkLst>
            <pc:docMk/>
            <pc:sldMk cId="4173464679" sldId="290"/>
            <ac:spMk id="3" creationId="{D3AF610A-0C89-B5CD-3B9E-3B771A4545F7}"/>
          </ac:spMkLst>
        </pc:spChg>
        <pc:spChg chg="add">
          <ac:chgData name="Muhammad Syazwan Bin Rusdi" userId="S::muhdsyazwanrusdi@student.usm.my::217e579d-af56-4fbd-aafe-8664f19c56ea" providerId="AD" clId="Web-{43A5C9B9-5EE0-1CDF-5997-DCB847053189}" dt="2022-06-15T13:08:08.505" v="561"/>
          <ac:spMkLst>
            <pc:docMk/>
            <pc:sldMk cId="4173464679" sldId="290"/>
            <ac:spMk id="6" creationId="{2B566528-1B12-4246-9431-5C2D7D081168}"/>
          </ac:spMkLst>
        </pc:spChg>
        <pc:spChg chg="add del">
          <ac:chgData name="Muhammad Syazwan Bin Rusdi" userId="S::muhdsyazwanrusdi@student.usm.my::217e579d-af56-4fbd-aafe-8664f19c56ea" providerId="AD" clId="Web-{43A5C9B9-5EE0-1CDF-5997-DCB847053189}" dt="2022-06-15T13:07:55.630" v="554"/>
          <ac:spMkLst>
            <pc:docMk/>
            <pc:sldMk cId="4173464679" sldId="290"/>
            <ac:spMk id="9" creationId="{2B566528-1B12-4246-9431-5C2D7D081168}"/>
          </ac:spMkLst>
        </pc:spChg>
        <pc:spChg chg="add del">
          <ac:chgData name="Muhammad Syazwan Bin Rusdi" userId="S::muhdsyazwanrusdi@student.usm.my::217e579d-af56-4fbd-aafe-8664f19c56ea" providerId="AD" clId="Web-{43A5C9B9-5EE0-1CDF-5997-DCB847053189}" dt="2022-06-15T13:07:58.161" v="556"/>
          <ac:spMkLst>
            <pc:docMk/>
            <pc:sldMk cId="4173464679" sldId="290"/>
            <ac:spMk id="19" creationId="{2B97F24A-32CE-4C1C-A50D-3016B394DCFB}"/>
          </ac:spMkLst>
        </pc:spChg>
        <pc:spChg chg="add del">
          <ac:chgData name="Muhammad Syazwan Bin Rusdi" userId="S::muhdsyazwanrusdi@student.usm.my::217e579d-af56-4fbd-aafe-8664f19c56ea" providerId="AD" clId="Web-{43A5C9B9-5EE0-1CDF-5997-DCB847053189}" dt="2022-06-15T13:07:58.161" v="556"/>
          <ac:spMkLst>
            <pc:docMk/>
            <pc:sldMk cId="4173464679" sldId="290"/>
            <ac:spMk id="20" creationId="{CD8B4F24-440B-49E9-B85D-733523DC064B}"/>
          </ac:spMkLst>
        </pc:spChg>
        <pc:spChg chg="add del">
          <ac:chgData name="Muhammad Syazwan Bin Rusdi" userId="S::muhdsyazwanrusdi@student.usm.my::217e579d-af56-4fbd-aafe-8664f19c56ea" providerId="AD" clId="Web-{43A5C9B9-5EE0-1CDF-5997-DCB847053189}" dt="2022-06-15T13:08:01.568" v="558"/>
          <ac:spMkLst>
            <pc:docMk/>
            <pc:sldMk cId="4173464679" sldId="290"/>
            <ac:spMk id="22" creationId="{2B566528-1B12-4246-9431-5C2D7D081168}"/>
          </ac:spMkLst>
        </pc:spChg>
        <pc:grpChg chg="add">
          <ac:chgData name="Muhammad Syazwan Bin Rusdi" userId="S::muhdsyazwanrusdi@student.usm.my::217e579d-af56-4fbd-aafe-8664f19c56ea" providerId="AD" clId="Web-{43A5C9B9-5EE0-1CDF-5997-DCB847053189}" dt="2022-06-15T13:08:08.505" v="561"/>
          <ac:grpSpMkLst>
            <pc:docMk/>
            <pc:sldMk cId="4173464679" sldId="290"/>
            <ac:grpSpMk id="7" creationId="{828A5161-06F1-46CF-8AD7-844680A59E13}"/>
          </ac:grpSpMkLst>
        </pc:grpChg>
        <pc:grpChg chg="add">
          <ac:chgData name="Muhammad Syazwan Bin Rusdi" userId="S::muhdsyazwanrusdi@student.usm.my::217e579d-af56-4fbd-aafe-8664f19c56ea" providerId="AD" clId="Web-{43A5C9B9-5EE0-1CDF-5997-DCB847053189}" dt="2022-06-15T13:08:08.505" v="561"/>
          <ac:grpSpMkLst>
            <pc:docMk/>
            <pc:sldMk cId="4173464679" sldId="290"/>
            <ac:grpSpMk id="8" creationId="{5995D10D-E9C9-47DB-AE7E-801FEF38F5C9}"/>
          </ac:grpSpMkLst>
        </pc:grpChg>
        <pc:grpChg chg="add del">
          <ac:chgData name="Muhammad Syazwan Bin Rusdi" userId="S::muhdsyazwanrusdi@student.usm.my::217e579d-af56-4fbd-aafe-8664f19c56ea" providerId="AD" clId="Web-{43A5C9B9-5EE0-1CDF-5997-DCB847053189}" dt="2022-06-15T13:07:55.630" v="554"/>
          <ac:grpSpMkLst>
            <pc:docMk/>
            <pc:sldMk cId="4173464679" sldId="290"/>
            <ac:grpSpMk id="11" creationId="{828A5161-06F1-46CF-8AD7-844680A59E13}"/>
          </ac:grpSpMkLst>
        </pc:grpChg>
        <pc:grpChg chg="add del">
          <ac:chgData name="Muhammad Syazwan Bin Rusdi" userId="S::muhdsyazwanrusdi@student.usm.my::217e579d-af56-4fbd-aafe-8664f19c56ea" providerId="AD" clId="Web-{43A5C9B9-5EE0-1CDF-5997-DCB847053189}" dt="2022-06-15T13:07:55.630" v="554"/>
          <ac:grpSpMkLst>
            <pc:docMk/>
            <pc:sldMk cId="4173464679" sldId="290"/>
            <ac:grpSpMk id="15" creationId="{5995D10D-E9C9-47DB-AE7E-801FEF38F5C9}"/>
          </ac:grpSpMkLst>
        </pc:grpChg>
        <pc:grpChg chg="add del">
          <ac:chgData name="Muhammad Syazwan Bin Rusdi" userId="S::muhdsyazwanrusdi@student.usm.my::217e579d-af56-4fbd-aafe-8664f19c56ea" providerId="AD" clId="Web-{43A5C9B9-5EE0-1CDF-5997-DCB847053189}" dt="2022-06-15T13:08:01.568" v="558"/>
          <ac:grpSpMkLst>
            <pc:docMk/>
            <pc:sldMk cId="4173464679" sldId="290"/>
            <ac:grpSpMk id="23" creationId="{828A5161-06F1-46CF-8AD7-844680A59E13}"/>
          </ac:grpSpMkLst>
        </pc:grpChg>
        <pc:grpChg chg="add del">
          <ac:chgData name="Muhammad Syazwan Bin Rusdi" userId="S::muhdsyazwanrusdi@student.usm.my::217e579d-af56-4fbd-aafe-8664f19c56ea" providerId="AD" clId="Web-{43A5C9B9-5EE0-1CDF-5997-DCB847053189}" dt="2022-06-15T13:08:01.568" v="558"/>
          <ac:grpSpMkLst>
            <pc:docMk/>
            <pc:sldMk cId="4173464679" sldId="290"/>
            <ac:grpSpMk id="24" creationId="{5995D10D-E9C9-47DB-AE7E-801FEF38F5C9}"/>
          </ac:grpSpMkLst>
        </pc:grpChg>
        <pc:picChg chg="add mod">
          <ac:chgData name="Muhammad Syazwan Bin Rusdi" userId="S::muhdsyazwanrusdi@student.usm.my::217e579d-af56-4fbd-aafe-8664f19c56ea" providerId="AD" clId="Web-{43A5C9B9-5EE0-1CDF-5997-DCB847053189}" dt="2022-06-15T13:08:27.287" v="568" actId="14100"/>
          <ac:picMkLst>
            <pc:docMk/>
            <pc:sldMk cId="4173464679" sldId="290"/>
            <ac:picMk id="4" creationId="{0D0E7AD6-2421-39D0-167E-85B23BDEF5E3}"/>
          </ac:picMkLst>
        </pc:picChg>
      </pc:sldChg>
      <pc:sldChg chg="addSp delSp modSp new">
        <pc:chgData name="Muhammad Syazwan Bin Rusdi" userId="S::muhdsyazwanrusdi@student.usm.my::217e579d-af56-4fbd-aafe-8664f19c56ea" providerId="AD" clId="Web-{43A5C9B9-5EE0-1CDF-5997-DCB847053189}" dt="2022-06-15T13:12:55.091" v="677" actId="20577"/>
        <pc:sldMkLst>
          <pc:docMk/>
          <pc:sldMk cId="2735004766" sldId="291"/>
        </pc:sldMkLst>
        <pc:spChg chg="del">
          <ac:chgData name="Muhammad Syazwan Bin Rusdi" userId="S::muhdsyazwanrusdi@student.usm.my::217e579d-af56-4fbd-aafe-8664f19c56ea" providerId="AD" clId="Web-{43A5C9B9-5EE0-1CDF-5997-DCB847053189}" dt="2022-06-15T13:08:39.631" v="570"/>
          <ac:spMkLst>
            <pc:docMk/>
            <pc:sldMk cId="2735004766" sldId="291"/>
            <ac:spMk id="2" creationId="{3DD80CA7-4F21-89F8-CB47-D3DCD6F97BB6}"/>
          </ac:spMkLst>
        </pc:spChg>
        <pc:spChg chg="mod">
          <ac:chgData name="Muhammad Syazwan Bin Rusdi" userId="S::muhdsyazwanrusdi@student.usm.my::217e579d-af56-4fbd-aafe-8664f19c56ea" providerId="AD" clId="Web-{43A5C9B9-5EE0-1CDF-5997-DCB847053189}" dt="2022-06-15T13:12:55.091" v="677" actId="20577"/>
          <ac:spMkLst>
            <pc:docMk/>
            <pc:sldMk cId="2735004766" sldId="291"/>
            <ac:spMk id="3" creationId="{25FEB3D6-AA69-2587-7AE4-9FCD0004C13E}"/>
          </ac:spMkLst>
        </pc:spChg>
        <pc:picChg chg="add mod">
          <ac:chgData name="Muhammad Syazwan Bin Rusdi" userId="S::muhdsyazwanrusdi@student.usm.my::217e579d-af56-4fbd-aafe-8664f19c56ea" providerId="AD" clId="Web-{43A5C9B9-5EE0-1CDF-5997-DCB847053189}" dt="2022-06-15T13:12:16.496" v="674" actId="1076"/>
          <ac:picMkLst>
            <pc:docMk/>
            <pc:sldMk cId="2735004766" sldId="291"/>
            <ac:picMk id="4" creationId="{647D74BD-7F07-426F-ADAC-305A0A9F58FB}"/>
          </ac:picMkLst>
        </pc:picChg>
      </pc:sldChg>
    </pc:docChg>
  </pc:docChgLst>
  <pc:docChgLst>
    <pc:chgData name="Muhammad Syazwan Bin Rusdi" userId="S::muhdsyazwanrusdi@student.usm.my::217e579d-af56-4fbd-aafe-8664f19c56ea" providerId="AD" clId="Web-{9371EF0C-AE2A-068A-5A1B-759941751D50}"/>
    <pc:docChg chg="modSld">
      <pc:chgData name="Muhammad Syazwan Bin Rusdi" userId="S::muhdsyazwanrusdi@student.usm.my::217e579d-af56-4fbd-aafe-8664f19c56ea" providerId="AD" clId="Web-{9371EF0C-AE2A-068A-5A1B-759941751D50}" dt="2022-06-17T04:08:12.383" v="409" actId="1076"/>
      <pc:docMkLst>
        <pc:docMk/>
      </pc:docMkLst>
      <pc:sldChg chg="modSp">
        <pc:chgData name="Muhammad Syazwan Bin Rusdi" userId="S::muhdsyazwanrusdi@student.usm.my::217e579d-af56-4fbd-aafe-8664f19c56ea" providerId="AD" clId="Web-{9371EF0C-AE2A-068A-5A1B-759941751D50}" dt="2022-06-17T04:08:12.383" v="409" actId="1076"/>
        <pc:sldMkLst>
          <pc:docMk/>
          <pc:sldMk cId="1059616500" sldId="329"/>
        </pc:sldMkLst>
        <pc:graphicFrameChg chg="mod modGraphic">
          <ac:chgData name="Muhammad Syazwan Bin Rusdi" userId="S::muhdsyazwanrusdi@student.usm.my::217e579d-af56-4fbd-aafe-8664f19c56ea" providerId="AD" clId="Web-{9371EF0C-AE2A-068A-5A1B-759941751D50}" dt="2022-06-17T04:08:12.383" v="409" actId="1076"/>
          <ac:graphicFrameMkLst>
            <pc:docMk/>
            <pc:sldMk cId="1059616500" sldId="329"/>
            <ac:graphicFrameMk id="5" creationId="{BDFA90F7-25B7-4222-6189-D6943348A7EE}"/>
          </ac:graphicFrameMkLst>
        </pc:graphicFrameChg>
      </pc:sldChg>
    </pc:docChg>
  </pc:docChgLst>
  <pc:docChgLst>
    <pc:chgData name="Muhammad Syazwan Bin Rusdi" userId="S::muhdsyazwanrusdi@student.usm.my::217e579d-af56-4fbd-aafe-8664f19c56ea" providerId="AD" clId="Web-{E390FBD1-508A-0349-161B-70A3AB294588}"/>
    <pc:docChg chg="addSld delSld modSld">
      <pc:chgData name="Muhammad Syazwan Bin Rusdi" userId="S::muhdsyazwanrusdi@student.usm.my::217e579d-af56-4fbd-aafe-8664f19c56ea" providerId="AD" clId="Web-{E390FBD1-508A-0349-161B-70A3AB294588}" dt="2022-06-16T13:10:13.103" v="133"/>
      <pc:docMkLst>
        <pc:docMk/>
      </pc:docMkLst>
      <pc:sldChg chg="modSp">
        <pc:chgData name="Muhammad Syazwan Bin Rusdi" userId="S::muhdsyazwanrusdi@student.usm.my::217e579d-af56-4fbd-aafe-8664f19c56ea" providerId="AD" clId="Web-{E390FBD1-508A-0349-161B-70A3AB294588}" dt="2022-06-16T12:40:49.100" v="11" actId="20577"/>
        <pc:sldMkLst>
          <pc:docMk/>
          <pc:sldMk cId="1649463911" sldId="298"/>
        </pc:sldMkLst>
        <pc:spChg chg="mod">
          <ac:chgData name="Muhammad Syazwan Bin Rusdi" userId="S::muhdsyazwanrusdi@student.usm.my::217e579d-af56-4fbd-aafe-8664f19c56ea" providerId="AD" clId="Web-{E390FBD1-508A-0349-161B-70A3AB294588}" dt="2022-06-16T12:40:49.100" v="11" actId="20577"/>
          <ac:spMkLst>
            <pc:docMk/>
            <pc:sldMk cId="1649463911" sldId="298"/>
            <ac:spMk id="3" creationId="{C340F206-6F50-3D48-9FBF-303AFC1E99D6}"/>
          </ac:spMkLst>
        </pc:spChg>
      </pc:sldChg>
      <pc:sldChg chg="addSp delSp modSp mod setBg">
        <pc:chgData name="Muhammad Syazwan Bin Rusdi" userId="S::muhdsyazwanrusdi@student.usm.my::217e579d-af56-4fbd-aafe-8664f19c56ea" providerId="AD" clId="Web-{E390FBD1-508A-0349-161B-70A3AB294588}" dt="2022-06-16T12:45:17.388" v="73" actId="1076"/>
        <pc:sldMkLst>
          <pc:docMk/>
          <pc:sldMk cId="872002966" sldId="306"/>
        </pc:sldMkLst>
        <pc:spChg chg="add del">
          <ac:chgData name="Muhammad Syazwan Bin Rusdi" userId="S::muhdsyazwanrusdi@student.usm.my::217e579d-af56-4fbd-aafe-8664f19c56ea" providerId="AD" clId="Web-{E390FBD1-508A-0349-161B-70A3AB294588}" dt="2022-06-16T12:42:02.273" v="16"/>
          <ac:spMkLst>
            <pc:docMk/>
            <pc:sldMk cId="872002966" sldId="306"/>
            <ac:spMk id="2" creationId="{817696E3-D5B9-8A0D-73A4-D2A38D94E53C}"/>
          </ac:spMkLst>
        </pc:spChg>
        <pc:spChg chg="add del mod ord">
          <ac:chgData name="Muhammad Syazwan Bin Rusdi" userId="S::muhdsyazwanrusdi@student.usm.my::217e579d-af56-4fbd-aafe-8664f19c56ea" providerId="AD" clId="Web-{E390FBD1-508A-0349-161B-70A3AB294588}" dt="2022-06-16T12:45:17.388" v="73" actId="1076"/>
          <ac:spMkLst>
            <pc:docMk/>
            <pc:sldMk cId="872002966" sldId="306"/>
            <ac:spMk id="3" creationId="{0EA74D86-1F4A-C462-AADD-45BF3C65DED9}"/>
          </ac:spMkLst>
        </pc:spChg>
        <pc:spChg chg="add del">
          <ac:chgData name="Muhammad Syazwan Bin Rusdi" userId="S::muhdsyazwanrusdi@student.usm.my::217e579d-af56-4fbd-aafe-8664f19c56ea" providerId="AD" clId="Web-{E390FBD1-508A-0349-161B-70A3AB294588}" dt="2022-06-16T12:43:57.699" v="61"/>
          <ac:spMkLst>
            <pc:docMk/>
            <pc:sldMk cId="872002966" sldId="306"/>
            <ac:spMk id="11" creationId="{53B475F8-50AE-46A0-9943-B2B63183D50C}"/>
          </ac:spMkLst>
        </pc:spChg>
        <pc:spChg chg="add del">
          <ac:chgData name="Muhammad Syazwan Bin Rusdi" userId="S::muhdsyazwanrusdi@student.usm.my::217e579d-af56-4fbd-aafe-8664f19c56ea" providerId="AD" clId="Web-{E390FBD1-508A-0349-161B-70A3AB294588}" dt="2022-06-16T12:43:57.699" v="61"/>
          <ac:spMkLst>
            <pc:docMk/>
            <pc:sldMk cId="872002966" sldId="306"/>
            <ac:spMk id="13" creationId="{75F6FDB4-2351-48C2-A863-2364A02343C0}"/>
          </ac:spMkLst>
        </pc:spChg>
        <pc:spChg chg="add">
          <ac:chgData name="Muhammad Syazwan Bin Rusdi" userId="S::muhdsyazwanrusdi@student.usm.my::217e579d-af56-4fbd-aafe-8664f19c56ea" providerId="AD" clId="Web-{E390FBD1-508A-0349-161B-70A3AB294588}" dt="2022-06-16T12:43:57.714" v="62"/>
          <ac:spMkLst>
            <pc:docMk/>
            <pc:sldMk cId="872002966" sldId="306"/>
            <ac:spMk id="18" creationId="{AE6CA01B-0DEB-4E9A-9768-B728DA42C1D4}"/>
          </ac:spMkLst>
        </pc:spChg>
        <pc:grpChg chg="add">
          <ac:chgData name="Muhammad Syazwan Bin Rusdi" userId="S::muhdsyazwanrusdi@student.usm.my::217e579d-af56-4fbd-aafe-8664f19c56ea" providerId="AD" clId="Web-{E390FBD1-508A-0349-161B-70A3AB294588}" dt="2022-06-16T12:43:57.714" v="62"/>
          <ac:grpSpMkLst>
            <pc:docMk/>
            <pc:sldMk cId="872002966" sldId="306"/>
            <ac:grpSpMk id="19" creationId="{A57D8C8E-634E-4E83-9657-225A4DFE47ED}"/>
          </ac:grpSpMkLst>
        </pc:grpChg>
        <pc:picChg chg="add mod">
          <ac:chgData name="Muhammad Syazwan Bin Rusdi" userId="S::muhdsyazwanrusdi@student.usm.my::217e579d-af56-4fbd-aafe-8664f19c56ea" providerId="AD" clId="Web-{E390FBD1-508A-0349-161B-70A3AB294588}" dt="2022-06-16T12:43:57.714" v="62"/>
          <ac:picMkLst>
            <pc:docMk/>
            <pc:sldMk cId="872002966" sldId="306"/>
            <ac:picMk id="4" creationId="{5C6D68E2-127A-2DCC-E1E1-F06574B9A2F8}"/>
          </ac:picMkLst>
        </pc:picChg>
        <pc:picChg chg="add mod ord">
          <ac:chgData name="Muhammad Syazwan Bin Rusdi" userId="S::muhdsyazwanrusdi@student.usm.my::217e579d-af56-4fbd-aafe-8664f19c56ea" providerId="AD" clId="Web-{E390FBD1-508A-0349-161B-70A3AB294588}" dt="2022-06-16T12:44:50.903" v="65" actId="1076"/>
          <ac:picMkLst>
            <pc:docMk/>
            <pc:sldMk cId="872002966" sldId="306"/>
            <ac:picMk id="5" creationId="{043DF2DC-8063-19AE-290C-8E0B58C2C1EC}"/>
          </ac:picMkLst>
        </pc:picChg>
        <pc:picChg chg="add mod">
          <ac:chgData name="Muhammad Syazwan Bin Rusdi" userId="S::muhdsyazwanrusdi@student.usm.my::217e579d-af56-4fbd-aafe-8664f19c56ea" providerId="AD" clId="Web-{E390FBD1-508A-0349-161B-70A3AB294588}" dt="2022-06-16T12:44:52.591" v="66" actId="1076"/>
          <ac:picMkLst>
            <pc:docMk/>
            <pc:sldMk cId="872002966" sldId="306"/>
            <ac:picMk id="6" creationId="{5CF9E143-02BE-EE33-43AA-22AA927C2304}"/>
          </ac:picMkLst>
        </pc:picChg>
      </pc:sldChg>
      <pc:sldChg chg="new del">
        <pc:chgData name="Muhammad Syazwan Bin Rusdi" userId="S::muhdsyazwanrusdi@student.usm.my::217e579d-af56-4fbd-aafe-8664f19c56ea" providerId="AD" clId="Web-{E390FBD1-508A-0349-161B-70A3AB294588}" dt="2022-06-16T12:45:35.014" v="76"/>
        <pc:sldMkLst>
          <pc:docMk/>
          <pc:sldMk cId="1401366703" sldId="308"/>
        </pc:sldMkLst>
      </pc:sldChg>
      <pc:sldChg chg="modSp new">
        <pc:chgData name="Muhammad Syazwan Bin Rusdi" userId="S::muhdsyazwanrusdi@student.usm.my::217e579d-af56-4fbd-aafe-8664f19c56ea" providerId="AD" clId="Web-{E390FBD1-508A-0349-161B-70A3AB294588}" dt="2022-06-16T13:01:30.526" v="86" actId="20577"/>
        <pc:sldMkLst>
          <pc:docMk/>
          <pc:sldMk cId="164901181" sldId="309"/>
        </pc:sldMkLst>
        <pc:spChg chg="mod">
          <ac:chgData name="Muhammad Syazwan Bin Rusdi" userId="S::muhdsyazwanrusdi@student.usm.my::217e579d-af56-4fbd-aafe-8664f19c56ea" providerId="AD" clId="Web-{E390FBD1-508A-0349-161B-70A3AB294588}" dt="2022-06-16T13:01:30.526" v="86" actId="20577"/>
          <ac:spMkLst>
            <pc:docMk/>
            <pc:sldMk cId="164901181" sldId="309"/>
            <ac:spMk id="2" creationId="{2F25D640-0067-DBED-5689-02BC34169841}"/>
          </ac:spMkLst>
        </pc:spChg>
      </pc:sldChg>
      <pc:sldChg chg="modSp new">
        <pc:chgData name="Muhammad Syazwan Bin Rusdi" userId="S::muhdsyazwanrusdi@student.usm.my::217e579d-af56-4fbd-aafe-8664f19c56ea" providerId="AD" clId="Web-{E390FBD1-508A-0349-161B-70A3AB294588}" dt="2022-06-16T12:46:02.468" v="83" actId="20577"/>
        <pc:sldMkLst>
          <pc:docMk/>
          <pc:sldMk cId="1792865810" sldId="310"/>
        </pc:sldMkLst>
        <pc:spChg chg="mod">
          <ac:chgData name="Muhammad Syazwan Bin Rusdi" userId="S::muhdsyazwanrusdi@student.usm.my::217e579d-af56-4fbd-aafe-8664f19c56ea" providerId="AD" clId="Web-{E390FBD1-508A-0349-161B-70A3AB294588}" dt="2022-06-16T12:46:02.468" v="83" actId="20577"/>
          <ac:spMkLst>
            <pc:docMk/>
            <pc:sldMk cId="1792865810" sldId="310"/>
            <ac:spMk id="2" creationId="{65A6337D-D480-A029-C9E7-DD53FC13F97F}"/>
          </ac:spMkLst>
        </pc:spChg>
      </pc:sldChg>
      <pc:sldChg chg="new">
        <pc:chgData name="Muhammad Syazwan Bin Rusdi" userId="S::muhdsyazwanrusdi@student.usm.my::217e579d-af56-4fbd-aafe-8664f19c56ea" providerId="AD" clId="Web-{E390FBD1-508A-0349-161B-70A3AB294588}" dt="2022-06-16T12:46:07.093" v="84"/>
        <pc:sldMkLst>
          <pc:docMk/>
          <pc:sldMk cId="3615699737" sldId="311"/>
        </pc:sldMkLst>
      </pc:sldChg>
      <pc:sldChg chg="addSp modSp new">
        <pc:chgData name="Muhammad Syazwan Bin Rusdi" userId="S::muhdsyazwanrusdi@student.usm.my::217e579d-af56-4fbd-aafe-8664f19c56ea" providerId="AD" clId="Web-{E390FBD1-508A-0349-161B-70A3AB294588}" dt="2022-06-16T13:07:47.537" v="115" actId="20577"/>
        <pc:sldMkLst>
          <pc:docMk/>
          <pc:sldMk cId="3345358539" sldId="312"/>
        </pc:sldMkLst>
        <pc:spChg chg="mod">
          <ac:chgData name="Muhammad Syazwan Bin Rusdi" userId="S::muhdsyazwanrusdi@student.usm.my::217e579d-af56-4fbd-aafe-8664f19c56ea" providerId="AD" clId="Web-{E390FBD1-508A-0349-161B-70A3AB294588}" dt="2022-06-16T13:07:47.537" v="115" actId="20577"/>
          <ac:spMkLst>
            <pc:docMk/>
            <pc:sldMk cId="3345358539" sldId="312"/>
            <ac:spMk id="2" creationId="{430DF5F6-DA90-C7C6-FDFB-72FCAE9AD632}"/>
          </ac:spMkLst>
        </pc:spChg>
        <pc:spChg chg="mod">
          <ac:chgData name="Muhammad Syazwan Bin Rusdi" userId="S::muhdsyazwanrusdi@student.usm.my::217e579d-af56-4fbd-aafe-8664f19c56ea" providerId="AD" clId="Web-{E390FBD1-508A-0349-161B-70A3AB294588}" dt="2022-06-16T13:03:48.045" v="93" actId="20577"/>
          <ac:spMkLst>
            <pc:docMk/>
            <pc:sldMk cId="3345358539" sldId="312"/>
            <ac:spMk id="3" creationId="{AE2055D6-C9E9-D991-D5B8-8AEA7D99AA23}"/>
          </ac:spMkLst>
        </pc:spChg>
        <pc:picChg chg="add mod">
          <ac:chgData name="Muhammad Syazwan Bin Rusdi" userId="S::muhdsyazwanrusdi@student.usm.my::217e579d-af56-4fbd-aafe-8664f19c56ea" providerId="AD" clId="Web-{E390FBD1-508A-0349-161B-70A3AB294588}" dt="2022-06-16T13:04:15.999" v="97" actId="1076"/>
          <ac:picMkLst>
            <pc:docMk/>
            <pc:sldMk cId="3345358539" sldId="312"/>
            <ac:picMk id="4" creationId="{7EDE6049-C320-3240-EBCC-FC4CC59A762E}"/>
          </ac:picMkLst>
        </pc:picChg>
      </pc:sldChg>
      <pc:sldChg chg="addSp modSp new">
        <pc:chgData name="Muhammad Syazwan Bin Rusdi" userId="S::muhdsyazwanrusdi@student.usm.my::217e579d-af56-4fbd-aafe-8664f19c56ea" providerId="AD" clId="Web-{E390FBD1-508A-0349-161B-70A3AB294588}" dt="2022-06-16T13:05:12.985" v="110" actId="1076"/>
        <pc:sldMkLst>
          <pc:docMk/>
          <pc:sldMk cId="2465064923" sldId="313"/>
        </pc:sldMkLst>
        <pc:spChg chg="mod">
          <ac:chgData name="Muhammad Syazwan Bin Rusdi" userId="S::muhdsyazwanrusdi@student.usm.my::217e579d-af56-4fbd-aafe-8664f19c56ea" providerId="AD" clId="Web-{E390FBD1-508A-0349-161B-70A3AB294588}" dt="2022-06-16T13:04:34.140" v="101" actId="20577"/>
          <ac:spMkLst>
            <pc:docMk/>
            <pc:sldMk cId="2465064923" sldId="313"/>
            <ac:spMk id="2" creationId="{638D253C-43FC-4F39-6FF6-CF78D9ACA161}"/>
          </ac:spMkLst>
        </pc:spChg>
        <pc:spChg chg="mod">
          <ac:chgData name="Muhammad Syazwan Bin Rusdi" userId="S::muhdsyazwanrusdi@student.usm.my::217e579d-af56-4fbd-aafe-8664f19c56ea" providerId="AD" clId="Web-{E390FBD1-508A-0349-161B-70A3AB294588}" dt="2022-06-16T13:05:05.969" v="106" actId="20577"/>
          <ac:spMkLst>
            <pc:docMk/>
            <pc:sldMk cId="2465064923" sldId="313"/>
            <ac:spMk id="3" creationId="{FFE7BA0D-C7D2-BFA2-5504-A657FB92A2E6}"/>
          </ac:spMkLst>
        </pc:spChg>
        <pc:picChg chg="add mod">
          <ac:chgData name="Muhammad Syazwan Bin Rusdi" userId="S::muhdsyazwanrusdi@student.usm.my::217e579d-af56-4fbd-aafe-8664f19c56ea" providerId="AD" clId="Web-{E390FBD1-508A-0349-161B-70A3AB294588}" dt="2022-06-16T13:05:12.985" v="110" actId="1076"/>
          <ac:picMkLst>
            <pc:docMk/>
            <pc:sldMk cId="2465064923" sldId="313"/>
            <ac:picMk id="4" creationId="{4218D9BD-17BA-3A6F-C6E5-B0509F6C49F4}"/>
          </ac:picMkLst>
        </pc:picChg>
      </pc:sldChg>
      <pc:sldChg chg="addSp modSp new">
        <pc:chgData name="Muhammad Syazwan Bin Rusdi" userId="S::muhdsyazwanrusdi@student.usm.my::217e579d-af56-4fbd-aafe-8664f19c56ea" providerId="AD" clId="Web-{E390FBD1-508A-0349-161B-70A3AB294588}" dt="2022-06-16T13:08:23.850" v="122" actId="1076"/>
        <pc:sldMkLst>
          <pc:docMk/>
          <pc:sldMk cId="1830285238" sldId="314"/>
        </pc:sldMkLst>
        <pc:spChg chg="mod">
          <ac:chgData name="Muhammad Syazwan Bin Rusdi" userId="S::muhdsyazwanrusdi@student.usm.my::217e579d-af56-4fbd-aafe-8664f19c56ea" providerId="AD" clId="Web-{E390FBD1-508A-0349-161B-70A3AB294588}" dt="2022-06-16T13:07:43.833" v="113" actId="20577"/>
          <ac:spMkLst>
            <pc:docMk/>
            <pc:sldMk cId="1830285238" sldId="314"/>
            <ac:spMk id="2" creationId="{39EEE650-A7F7-0BBF-91F9-8431C58C2FDC}"/>
          </ac:spMkLst>
        </pc:spChg>
        <pc:spChg chg="mod">
          <ac:chgData name="Muhammad Syazwan Bin Rusdi" userId="S::muhdsyazwanrusdi@student.usm.my::217e579d-af56-4fbd-aafe-8664f19c56ea" providerId="AD" clId="Web-{E390FBD1-508A-0349-161B-70A3AB294588}" dt="2022-06-16T13:08:10.084" v="120" actId="14100"/>
          <ac:spMkLst>
            <pc:docMk/>
            <pc:sldMk cId="1830285238" sldId="314"/>
            <ac:spMk id="3" creationId="{C54A6F14-39A4-0097-C438-6436243A95AD}"/>
          </ac:spMkLst>
        </pc:spChg>
        <pc:picChg chg="add mod">
          <ac:chgData name="Muhammad Syazwan Bin Rusdi" userId="S::muhdsyazwanrusdi@student.usm.my::217e579d-af56-4fbd-aafe-8664f19c56ea" providerId="AD" clId="Web-{E390FBD1-508A-0349-161B-70A3AB294588}" dt="2022-06-16T13:08:23.850" v="122" actId="1076"/>
          <ac:picMkLst>
            <pc:docMk/>
            <pc:sldMk cId="1830285238" sldId="314"/>
            <ac:picMk id="4" creationId="{F3480EC1-9F5A-2340-C224-A89DA5ADC3EF}"/>
          </ac:picMkLst>
        </pc:picChg>
      </pc:sldChg>
      <pc:sldChg chg="addSp modSp new">
        <pc:chgData name="Muhammad Syazwan Bin Rusdi" userId="S::muhdsyazwanrusdi@student.usm.my::217e579d-af56-4fbd-aafe-8664f19c56ea" providerId="AD" clId="Web-{E390FBD1-508A-0349-161B-70A3AB294588}" dt="2022-06-16T13:10:10.588" v="132" actId="1076"/>
        <pc:sldMkLst>
          <pc:docMk/>
          <pc:sldMk cId="3518541407" sldId="315"/>
        </pc:sldMkLst>
        <pc:spChg chg="mod">
          <ac:chgData name="Muhammad Syazwan Bin Rusdi" userId="S::muhdsyazwanrusdi@student.usm.my::217e579d-af56-4fbd-aafe-8664f19c56ea" providerId="AD" clId="Web-{E390FBD1-508A-0349-161B-70A3AB294588}" dt="2022-06-16T13:08:58.273" v="125" actId="20577"/>
          <ac:spMkLst>
            <pc:docMk/>
            <pc:sldMk cId="3518541407" sldId="315"/>
            <ac:spMk id="2" creationId="{0C58A9AD-B797-C67D-C478-F499A14D69BF}"/>
          </ac:spMkLst>
        </pc:spChg>
        <pc:spChg chg="mod">
          <ac:chgData name="Muhammad Syazwan Bin Rusdi" userId="S::muhdsyazwanrusdi@student.usm.my::217e579d-af56-4fbd-aafe-8664f19c56ea" providerId="AD" clId="Web-{E390FBD1-508A-0349-161B-70A3AB294588}" dt="2022-06-16T13:09:58.884" v="129" actId="20577"/>
          <ac:spMkLst>
            <pc:docMk/>
            <pc:sldMk cId="3518541407" sldId="315"/>
            <ac:spMk id="3" creationId="{96C94B9E-2E03-5885-80FD-8473686E8E76}"/>
          </ac:spMkLst>
        </pc:spChg>
        <pc:picChg chg="add mod">
          <ac:chgData name="Muhammad Syazwan Bin Rusdi" userId="S::muhdsyazwanrusdi@student.usm.my::217e579d-af56-4fbd-aafe-8664f19c56ea" providerId="AD" clId="Web-{E390FBD1-508A-0349-161B-70A3AB294588}" dt="2022-06-16T13:10:10.588" v="132" actId="1076"/>
          <ac:picMkLst>
            <pc:docMk/>
            <pc:sldMk cId="3518541407" sldId="315"/>
            <ac:picMk id="4" creationId="{7DDACB97-53D0-5059-EB80-55B1C5FDE37A}"/>
          </ac:picMkLst>
        </pc:picChg>
      </pc:sldChg>
      <pc:sldChg chg="new">
        <pc:chgData name="Muhammad Syazwan Bin Rusdi" userId="S::muhdsyazwanrusdi@student.usm.my::217e579d-af56-4fbd-aafe-8664f19c56ea" providerId="AD" clId="Web-{E390FBD1-508A-0349-161B-70A3AB294588}" dt="2022-06-16T13:10:13.103" v="133"/>
        <pc:sldMkLst>
          <pc:docMk/>
          <pc:sldMk cId="3808404652" sldId="316"/>
        </pc:sldMkLst>
      </pc:sldChg>
    </pc:docChg>
  </pc:docChgLst>
  <pc:docChgLst>
    <pc:chgData name="Muhammad Syazwan Bin Rusdi" userId="S::muhdsyazwanrusdi@student.usm.my::217e579d-af56-4fbd-aafe-8664f19c56ea" providerId="AD" clId="Web-{BBADC7F7-EEAA-A55C-58CE-6B731ABADD7D}"/>
    <pc:docChg chg="addSld delSld modSld">
      <pc:chgData name="Muhammad Syazwan Bin Rusdi" userId="S::muhdsyazwanrusdi@student.usm.my::217e579d-af56-4fbd-aafe-8664f19c56ea" providerId="AD" clId="Web-{BBADC7F7-EEAA-A55C-58CE-6B731ABADD7D}" dt="2022-06-17T03:27:12.590" v="325"/>
      <pc:docMkLst>
        <pc:docMk/>
      </pc:docMkLst>
      <pc:sldChg chg="new del">
        <pc:chgData name="Muhammad Syazwan Bin Rusdi" userId="S::muhdsyazwanrusdi@student.usm.my::217e579d-af56-4fbd-aafe-8664f19c56ea" providerId="AD" clId="Web-{BBADC7F7-EEAA-A55C-58CE-6B731ABADD7D}" dt="2022-06-17T02:19:05.179" v="2"/>
        <pc:sldMkLst>
          <pc:docMk/>
          <pc:sldMk cId="4118388694" sldId="326"/>
        </pc:sldMkLst>
      </pc:sldChg>
      <pc:sldChg chg="addSp delSp modSp new">
        <pc:chgData name="Muhammad Syazwan Bin Rusdi" userId="S::muhdsyazwanrusdi@student.usm.my::217e579d-af56-4fbd-aafe-8664f19c56ea" providerId="AD" clId="Web-{BBADC7F7-EEAA-A55C-58CE-6B731ABADD7D}" dt="2022-06-17T03:21:52.849" v="260"/>
        <pc:sldMkLst>
          <pc:docMk/>
          <pc:sldMk cId="4077718849" sldId="327"/>
        </pc:sldMkLst>
        <pc:spChg chg="mod">
          <ac:chgData name="Muhammad Syazwan Bin Rusdi" userId="S::muhdsyazwanrusdi@student.usm.my::217e579d-af56-4fbd-aafe-8664f19c56ea" providerId="AD" clId="Web-{BBADC7F7-EEAA-A55C-58CE-6B731ABADD7D}" dt="2022-06-17T02:20:20.321" v="59" actId="20577"/>
          <ac:spMkLst>
            <pc:docMk/>
            <pc:sldMk cId="4077718849" sldId="327"/>
            <ac:spMk id="2" creationId="{6EB1F0A9-59D9-4C5A-F904-003EF1C614C9}"/>
          </ac:spMkLst>
        </pc:spChg>
        <pc:spChg chg="del">
          <ac:chgData name="Muhammad Syazwan Bin Rusdi" userId="S::muhdsyazwanrusdi@student.usm.my::217e579d-af56-4fbd-aafe-8664f19c56ea" providerId="AD" clId="Web-{BBADC7F7-EEAA-A55C-58CE-6B731ABADD7D}" dt="2022-06-17T02:19:48.914" v="19"/>
          <ac:spMkLst>
            <pc:docMk/>
            <pc:sldMk cId="4077718849" sldId="327"/>
            <ac:spMk id="3" creationId="{AC2F65DC-298D-C96C-ADBB-0FEA9647E2F5}"/>
          </ac:spMkLst>
        </pc:spChg>
        <pc:graphicFrameChg chg="add mod ord modGraphic">
          <ac:chgData name="Muhammad Syazwan Bin Rusdi" userId="S::muhdsyazwanrusdi@student.usm.my::217e579d-af56-4fbd-aafe-8664f19c56ea" providerId="AD" clId="Web-{BBADC7F7-EEAA-A55C-58CE-6B731ABADD7D}" dt="2022-06-17T03:21:52.849" v="260"/>
          <ac:graphicFrameMkLst>
            <pc:docMk/>
            <pc:sldMk cId="4077718849" sldId="327"/>
            <ac:graphicFrameMk id="4" creationId="{C32E6807-5B00-B4C2-2CF3-C648DA04D2BD}"/>
          </ac:graphicFrameMkLst>
        </pc:graphicFrameChg>
      </pc:sldChg>
      <pc:sldChg chg="modSp new">
        <pc:chgData name="Muhammad Syazwan Bin Rusdi" userId="S::muhdsyazwanrusdi@student.usm.my::217e579d-af56-4fbd-aafe-8664f19c56ea" providerId="AD" clId="Web-{BBADC7F7-EEAA-A55C-58CE-6B731ABADD7D}" dt="2022-06-17T02:19:33.726" v="18" actId="20577"/>
        <pc:sldMkLst>
          <pc:docMk/>
          <pc:sldMk cId="3671507245" sldId="328"/>
        </pc:sldMkLst>
        <pc:spChg chg="mod">
          <ac:chgData name="Muhammad Syazwan Bin Rusdi" userId="S::muhdsyazwanrusdi@student.usm.my::217e579d-af56-4fbd-aafe-8664f19c56ea" providerId="AD" clId="Web-{BBADC7F7-EEAA-A55C-58CE-6B731ABADD7D}" dt="2022-06-17T02:19:33.726" v="18" actId="20577"/>
          <ac:spMkLst>
            <pc:docMk/>
            <pc:sldMk cId="3671507245" sldId="328"/>
            <ac:spMk id="2" creationId="{B2684420-4EA5-2841-DA4E-850351CF05AE}"/>
          </ac:spMkLst>
        </pc:spChg>
      </pc:sldChg>
      <pc:sldChg chg="addSp modSp new">
        <pc:chgData name="Muhammad Syazwan Bin Rusdi" userId="S::muhdsyazwanrusdi@student.usm.my::217e579d-af56-4fbd-aafe-8664f19c56ea" providerId="AD" clId="Web-{BBADC7F7-EEAA-A55C-58CE-6B731ABADD7D}" dt="2022-06-17T03:27:12.590" v="325"/>
        <pc:sldMkLst>
          <pc:docMk/>
          <pc:sldMk cId="1059616500" sldId="329"/>
        </pc:sldMkLst>
        <pc:spChg chg="mod">
          <ac:chgData name="Muhammad Syazwan Bin Rusdi" userId="S::muhdsyazwanrusdi@student.usm.my::217e579d-af56-4fbd-aafe-8664f19c56ea" providerId="AD" clId="Web-{BBADC7F7-EEAA-A55C-58CE-6B731ABADD7D}" dt="2022-06-17T03:26:48.449" v="323" actId="20577"/>
          <ac:spMkLst>
            <pc:docMk/>
            <pc:sldMk cId="1059616500" sldId="329"/>
            <ac:spMk id="2" creationId="{5CDF141D-2E12-F6A9-F3BD-E919D0CD34B9}"/>
          </ac:spMkLst>
        </pc:spChg>
        <pc:graphicFrameChg chg="add mod modGraphic">
          <ac:chgData name="Muhammad Syazwan Bin Rusdi" userId="S::muhdsyazwanrusdi@student.usm.my::217e579d-af56-4fbd-aafe-8664f19c56ea" providerId="AD" clId="Web-{BBADC7F7-EEAA-A55C-58CE-6B731ABADD7D}" dt="2022-06-17T03:27:12.590" v="325"/>
          <ac:graphicFrameMkLst>
            <pc:docMk/>
            <pc:sldMk cId="1059616500" sldId="329"/>
            <ac:graphicFrameMk id="5" creationId="{BDFA90F7-25B7-4222-6189-D6943348A7EE}"/>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svg"/><Relationship Id="rId1" Type="http://schemas.openxmlformats.org/officeDocument/2006/relationships/image" Target="../media/image11.png"/><Relationship Id="rId6" Type="http://schemas.openxmlformats.org/officeDocument/2006/relationships/image" Target="../media/image21.svg"/><Relationship Id="rId5" Type="http://schemas.openxmlformats.org/officeDocument/2006/relationships/image" Target="../media/image13.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51.svg"/><Relationship Id="rId1" Type="http://schemas.openxmlformats.org/officeDocument/2006/relationships/image" Target="../media/image42.png"/><Relationship Id="rId6" Type="http://schemas.openxmlformats.org/officeDocument/2006/relationships/image" Target="../media/image55.svg"/><Relationship Id="rId5" Type="http://schemas.openxmlformats.org/officeDocument/2006/relationships/image" Target="../media/image4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svg"/><Relationship Id="rId1" Type="http://schemas.openxmlformats.org/officeDocument/2006/relationships/image" Target="../media/image11.png"/><Relationship Id="rId6" Type="http://schemas.openxmlformats.org/officeDocument/2006/relationships/image" Target="../media/image21.svg"/><Relationship Id="rId5" Type="http://schemas.openxmlformats.org/officeDocument/2006/relationships/image" Target="../media/image13.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51.svg"/><Relationship Id="rId1" Type="http://schemas.openxmlformats.org/officeDocument/2006/relationships/image" Target="../media/image42.png"/><Relationship Id="rId6" Type="http://schemas.openxmlformats.org/officeDocument/2006/relationships/image" Target="../media/image55.svg"/><Relationship Id="rId5" Type="http://schemas.openxmlformats.org/officeDocument/2006/relationships/image" Target="../media/image4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E0F0A0-4541-4750-BF16-C1BE487EBA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23DE5C8-D225-403F-AFE2-6B70860C6838}">
      <dgm:prSet/>
      <dgm:spPr/>
      <dgm:t>
        <a:bodyPr/>
        <a:lstStyle/>
        <a:p>
          <a:r>
            <a:rPr lang="en-US"/>
            <a:t>is a Python-based</a:t>
          </a:r>
        </a:p>
      </dgm:t>
    </dgm:pt>
    <dgm:pt modelId="{389307AE-DC55-4E81-9579-F969E5DDBD16}" type="parTrans" cxnId="{49791AD9-31EF-47C9-9029-C95576163219}">
      <dgm:prSet/>
      <dgm:spPr/>
      <dgm:t>
        <a:bodyPr/>
        <a:lstStyle/>
        <a:p>
          <a:endParaRPr lang="en-US"/>
        </a:p>
      </dgm:t>
    </dgm:pt>
    <dgm:pt modelId="{25EE51B8-64FC-4FA4-B1CD-3F4E13D23661}" type="sibTrans" cxnId="{49791AD9-31EF-47C9-9029-C95576163219}">
      <dgm:prSet/>
      <dgm:spPr/>
      <dgm:t>
        <a:bodyPr/>
        <a:lstStyle/>
        <a:p>
          <a:endParaRPr lang="en-US"/>
        </a:p>
      </dgm:t>
    </dgm:pt>
    <dgm:pt modelId="{EF52BF4C-73DF-4D3B-9AC7-4D88470FAD14}">
      <dgm:prSet/>
      <dgm:spPr/>
      <dgm:t>
        <a:bodyPr/>
        <a:lstStyle/>
        <a:p>
          <a:r>
            <a:rPr lang="en-US"/>
            <a:t>extensible keyword-driven automation framework for acceptance testing</a:t>
          </a:r>
        </a:p>
      </dgm:t>
    </dgm:pt>
    <dgm:pt modelId="{0DF8C9AA-5F23-4D79-BCEA-84D6B92206A1}" type="parTrans" cxnId="{E7462F0F-E154-4718-AC52-EDBD5A3D7992}">
      <dgm:prSet/>
      <dgm:spPr/>
      <dgm:t>
        <a:bodyPr/>
        <a:lstStyle/>
        <a:p>
          <a:endParaRPr lang="en-US"/>
        </a:p>
      </dgm:t>
    </dgm:pt>
    <dgm:pt modelId="{EFFC5FAC-65A0-433A-BA65-AE8E509A7156}" type="sibTrans" cxnId="{E7462F0F-E154-4718-AC52-EDBD5A3D7992}">
      <dgm:prSet/>
      <dgm:spPr/>
      <dgm:t>
        <a:bodyPr/>
        <a:lstStyle/>
        <a:p>
          <a:endParaRPr lang="en-US"/>
        </a:p>
      </dgm:t>
    </dgm:pt>
    <dgm:pt modelId="{DB8C91AB-2F81-484E-A834-B34839719177}">
      <dgm:prSet/>
      <dgm:spPr/>
      <dgm:t>
        <a:bodyPr/>
        <a:lstStyle/>
        <a:p>
          <a:r>
            <a:rPr lang="en-US"/>
            <a:t>acceptance test driven development (ATDD), </a:t>
          </a:r>
        </a:p>
      </dgm:t>
    </dgm:pt>
    <dgm:pt modelId="{45CFD10E-0E78-45E8-B440-CF692910D206}" type="parTrans" cxnId="{2256B992-3585-4BEE-A64F-BE1FA140F334}">
      <dgm:prSet/>
      <dgm:spPr/>
      <dgm:t>
        <a:bodyPr/>
        <a:lstStyle/>
        <a:p>
          <a:endParaRPr lang="en-US"/>
        </a:p>
      </dgm:t>
    </dgm:pt>
    <dgm:pt modelId="{505672C5-D666-48A1-948E-8E29C788F092}" type="sibTrans" cxnId="{2256B992-3585-4BEE-A64F-BE1FA140F334}">
      <dgm:prSet/>
      <dgm:spPr/>
      <dgm:t>
        <a:bodyPr/>
        <a:lstStyle/>
        <a:p>
          <a:endParaRPr lang="en-US"/>
        </a:p>
      </dgm:t>
    </dgm:pt>
    <dgm:pt modelId="{2F565658-9123-47D5-916F-9CA4D8D32EE9}">
      <dgm:prSet/>
      <dgm:spPr/>
      <dgm:t>
        <a:bodyPr/>
        <a:lstStyle/>
        <a:p>
          <a:r>
            <a:rPr lang="en-US"/>
            <a:t>behavior driven development (BDD) </a:t>
          </a:r>
        </a:p>
      </dgm:t>
    </dgm:pt>
    <dgm:pt modelId="{B426448B-57BC-4334-B084-1FD918A7A64E}" type="parTrans" cxnId="{2A43EAA5-7C10-4D38-AE92-5907E141F3D1}">
      <dgm:prSet/>
      <dgm:spPr/>
      <dgm:t>
        <a:bodyPr/>
        <a:lstStyle/>
        <a:p>
          <a:endParaRPr lang="en-US"/>
        </a:p>
      </dgm:t>
    </dgm:pt>
    <dgm:pt modelId="{F158621A-9758-43CA-A8D1-DC697DE2512E}" type="sibTrans" cxnId="{2A43EAA5-7C10-4D38-AE92-5907E141F3D1}">
      <dgm:prSet/>
      <dgm:spPr/>
      <dgm:t>
        <a:bodyPr/>
        <a:lstStyle/>
        <a:p>
          <a:endParaRPr lang="en-US"/>
        </a:p>
      </dgm:t>
    </dgm:pt>
    <dgm:pt modelId="{09D172D3-EAD1-4AB1-B344-D0796BB5C304}">
      <dgm:prSet/>
      <dgm:spPr/>
      <dgm:t>
        <a:bodyPr/>
        <a:lstStyle/>
        <a:p>
          <a:r>
            <a:rPr lang="en-US"/>
            <a:t>robotic process automation (RPA)</a:t>
          </a:r>
        </a:p>
      </dgm:t>
    </dgm:pt>
    <dgm:pt modelId="{6237DB95-C3F0-4E6C-A3EE-C8EB9C188AC7}" type="parTrans" cxnId="{4877C272-87E4-4DDE-BEE1-31293C75DB1F}">
      <dgm:prSet/>
      <dgm:spPr/>
      <dgm:t>
        <a:bodyPr/>
        <a:lstStyle/>
        <a:p>
          <a:endParaRPr lang="en-US"/>
        </a:p>
      </dgm:t>
    </dgm:pt>
    <dgm:pt modelId="{0C044BAE-3293-4C7B-BDD2-4B8E1AC2E369}" type="sibTrans" cxnId="{4877C272-87E4-4DDE-BEE1-31293C75DB1F}">
      <dgm:prSet/>
      <dgm:spPr/>
      <dgm:t>
        <a:bodyPr/>
        <a:lstStyle/>
        <a:p>
          <a:endParaRPr lang="en-US"/>
        </a:p>
      </dgm:t>
    </dgm:pt>
    <dgm:pt modelId="{2F8298E8-80C8-48CD-B486-D0C868C38A18}" type="pres">
      <dgm:prSet presAssocID="{F9E0F0A0-4541-4750-BF16-C1BE487EBAC4}" presName="root" presStyleCnt="0">
        <dgm:presLayoutVars>
          <dgm:dir/>
          <dgm:resizeHandles val="exact"/>
        </dgm:presLayoutVars>
      </dgm:prSet>
      <dgm:spPr/>
      <dgm:t>
        <a:bodyPr/>
        <a:lstStyle/>
        <a:p>
          <a:endParaRPr lang="en-MY"/>
        </a:p>
      </dgm:t>
    </dgm:pt>
    <dgm:pt modelId="{ED905C79-1AC2-42CD-88C3-01FE85F2131D}" type="pres">
      <dgm:prSet presAssocID="{923DE5C8-D225-403F-AFE2-6B70860C6838}" presName="compNode" presStyleCnt="0"/>
      <dgm:spPr/>
    </dgm:pt>
    <dgm:pt modelId="{A9817AB5-4DBB-433E-8FC2-05AF6437D3D1}" type="pres">
      <dgm:prSet presAssocID="{923DE5C8-D225-403F-AFE2-6B70860C6838}" presName="bgRect" presStyleLbl="bgShp" presStyleIdx="0" presStyleCnt="5"/>
      <dgm:spPr/>
    </dgm:pt>
    <dgm:pt modelId="{95B3269B-9A86-415A-8476-ED6EE7FB6B7B}" type="pres">
      <dgm:prSet presAssocID="{923DE5C8-D225-403F-AFE2-6B70860C6838}"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Programmer"/>
        </a:ext>
      </dgm:extLst>
    </dgm:pt>
    <dgm:pt modelId="{C2DDF475-78E2-4308-8706-A7DA613DF19D}" type="pres">
      <dgm:prSet presAssocID="{923DE5C8-D225-403F-AFE2-6B70860C6838}" presName="spaceRect" presStyleCnt="0"/>
      <dgm:spPr/>
    </dgm:pt>
    <dgm:pt modelId="{662B3B19-B2C3-42FD-8330-B66472AFE836}" type="pres">
      <dgm:prSet presAssocID="{923DE5C8-D225-403F-AFE2-6B70860C6838}" presName="parTx" presStyleLbl="revTx" presStyleIdx="0" presStyleCnt="5">
        <dgm:presLayoutVars>
          <dgm:chMax val="0"/>
          <dgm:chPref val="0"/>
        </dgm:presLayoutVars>
      </dgm:prSet>
      <dgm:spPr/>
      <dgm:t>
        <a:bodyPr/>
        <a:lstStyle/>
        <a:p>
          <a:endParaRPr lang="en-MY"/>
        </a:p>
      </dgm:t>
    </dgm:pt>
    <dgm:pt modelId="{A2D10203-0D59-4A39-99E9-7217EC23E49D}" type="pres">
      <dgm:prSet presAssocID="{25EE51B8-64FC-4FA4-B1CD-3F4E13D23661}" presName="sibTrans" presStyleCnt="0"/>
      <dgm:spPr/>
    </dgm:pt>
    <dgm:pt modelId="{5A21C98F-E1E9-4093-B072-153EB0CAE1E1}" type="pres">
      <dgm:prSet presAssocID="{EF52BF4C-73DF-4D3B-9AC7-4D88470FAD14}" presName="compNode" presStyleCnt="0"/>
      <dgm:spPr/>
    </dgm:pt>
    <dgm:pt modelId="{5A9D1A0A-99F8-4B3F-8AC6-F7C6C0B57829}" type="pres">
      <dgm:prSet presAssocID="{EF52BF4C-73DF-4D3B-9AC7-4D88470FAD14}" presName="bgRect" presStyleLbl="bgShp" presStyleIdx="1" presStyleCnt="5"/>
      <dgm:spPr/>
    </dgm:pt>
    <dgm:pt modelId="{6AAD4D99-201F-4AE0-B38C-B26FC0C28BE6}" type="pres">
      <dgm:prSet presAssocID="{EF52BF4C-73DF-4D3B-9AC7-4D88470FAD14}"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Gears"/>
        </a:ext>
      </dgm:extLst>
    </dgm:pt>
    <dgm:pt modelId="{989FDF27-9F80-4F0F-85FF-0AB085E716BF}" type="pres">
      <dgm:prSet presAssocID="{EF52BF4C-73DF-4D3B-9AC7-4D88470FAD14}" presName="spaceRect" presStyleCnt="0"/>
      <dgm:spPr/>
    </dgm:pt>
    <dgm:pt modelId="{8A74CB0E-0743-4F80-99B1-367D8459BD5D}" type="pres">
      <dgm:prSet presAssocID="{EF52BF4C-73DF-4D3B-9AC7-4D88470FAD14}" presName="parTx" presStyleLbl="revTx" presStyleIdx="1" presStyleCnt="5">
        <dgm:presLayoutVars>
          <dgm:chMax val="0"/>
          <dgm:chPref val="0"/>
        </dgm:presLayoutVars>
      </dgm:prSet>
      <dgm:spPr/>
      <dgm:t>
        <a:bodyPr/>
        <a:lstStyle/>
        <a:p>
          <a:endParaRPr lang="en-MY"/>
        </a:p>
      </dgm:t>
    </dgm:pt>
    <dgm:pt modelId="{49ACCFC9-1B01-4DBA-BCF7-A3414671BB21}" type="pres">
      <dgm:prSet presAssocID="{EFFC5FAC-65A0-433A-BA65-AE8E509A7156}" presName="sibTrans" presStyleCnt="0"/>
      <dgm:spPr/>
    </dgm:pt>
    <dgm:pt modelId="{F6DEAC10-E66C-47C2-A674-8B4E53292FA2}" type="pres">
      <dgm:prSet presAssocID="{DB8C91AB-2F81-484E-A834-B34839719177}" presName="compNode" presStyleCnt="0"/>
      <dgm:spPr/>
    </dgm:pt>
    <dgm:pt modelId="{B78B19B6-FB0D-44C3-99AE-CF84D103E0EB}" type="pres">
      <dgm:prSet presAssocID="{DB8C91AB-2F81-484E-A834-B34839719177}" presName="bgRect" presStyleLbl="bgShp" presStyleIdx="2" presStyleCnt="5"/>
      <dgm:spPr/>
    </dgm:pt>
    <dgm:pt modelId="{DC8D5220-743C-4CB8-9549-D0E1CDEE9C6D}" type="pres">
      <dgm:prSet presAssocID="{DB8C91AB-2F81-484E-A834-B34839719177}"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Arrow Circle"/>
        </a:ext>
      </dgm:extLst>
    </dgm:pt>
    <dgm:pt modelId="{3AB8A4AA-1CBE-48B9-AE36-7195F258F17B}" type="pres">
      <dgm:prSet presAssocID="{DB8C91AB-2F81-484E-A834-B34839719177}" presName="spaceRect" presStyleCnt="0"/>
      <dgm:spPr/>
    </dgm:pt>
    <dgm:pt modelId="{1F897062-C232-4F6F-BC8D-3E8380586BFF}" type="pres">
      <dgm:prSet presAssocID="{DB8C91AB-2F81-484E-A834-B34839719177}" presName="parTx" presStyleLbl="revTx" presStyleIdx="2" presStyleCnt="5">
        <dgm:presLayoutVars>
          <dgm:chMax val="0"/>
          <dgm:chPref val="0"/>
        </dgm:presLayoutVars>
      </dgm:prSet>
      <dgm:spPr/>
      <dgm:t>
        <a:bodyPr/>
        <a:lstStyle/>
        <a:p>
          <a:endParaRPr lang="en-MY"/>
        </a:p>
      </dgm:t>
    </dgm:pt>
    <dgm:pt modelId="{0608C66C-5010-4839-B8C9-DF607565AFBE}" type="pres">
      <dgm:prSet presAssocID="{505672C5-D666-48A1-948E-8E29C788F092}" presName="sibTrans" presStyleCnt="0"/>
      <dgm:spPr/>
    </dgm:pt>
    <dgm:pt modelId="{374B8DDF-FC26-449C-91B4-8F2DB713514C}" type="pres">
      <dgm:prSet presAssocID="{2F565658-9123-47D5-916F-9CA4D8D32EE9}" presName="compNode" presStyleCnt="0"/>
      <dgm:spPr/>
    </dgm:pt>
    <dgm:pt modelId="{14B7FF23-A4B9-4864-97D5-2244A1FA75AD}" type="pres">
      <dgm:prSet presAssocID="{2F565658-9123-47D5-916F-9CA4D8D32EE9}" presName="bgRect" presStyleLbl="bgShp" presStyleIdx="3" presStyleCnt="5"/>
      <dgm:spPr/>
    </dgm:pt>
    <dgm:pt modelId="{ADEDA40A-3667-426C-B9D9-6C4F5332835F}" type="pres">
      <dgm:prSet presAssocID="{2F565658-9123-47D5-916F-9CA4D8D32EE9}"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MY"/>
        </a:p>
      </dgm:t>
      <dgm:extLst>
        <a:ext uri="{E40237B7-FDA0-4F09-8148-C483321AD2D9}">
          <dgm14:cNvPr xmlns:dgm14="http://schemas.microsoft.com/office/drawing/2010/diagram" id="0" name="" descr="Head with Gears"/>
        </a:ext>
      </dgm:extLst>
    </dgm:pt>
    <dgm:pt modelId="{30CA806E-2FEE-4037-8A33-70B69DADD725}" type="pres">
      <dgm:prSet presAssocID="{2F565658-9123-47D5-916F-9CA4D8D32EE9}" presName="spaceRect" presStyleCnt="0"/>
      <dgm:spPr/>
    </dgm:pt>
    <dgm:pt modelId="{116222BC-15E7-4154-A347-D109482192BC}" type="pres">
      <dgm:prSet presAssocID="{2F565658-9123-47D5-916F-9CA4D8D32EE9}" presName="parTx" presStyleLbl="revTx" presStyleIdx="3" presStyleCnt="5">
        <dgm:presLayoutVars>
          <dgm:chMax val="0"/>
          <dgm:chPref val="0"/>
        </dgm:presLayoutVars>
      </dgm:prSet>
      <dgm:spPr/>
      <dgm:t>
        <a:bodyPr/>
        <a:lstStyle/>
        <a:p>
          <a:endParaRPr lang="en-MY"/>
        </a:p>
      </dgm:t>
    </dgm:pt>
    <dgm:pt modelId="{82FA8699-D84C-4A56-9425-9D09A98299B7}" type="pres">
      <dgm:prSet presAssocID="{F158621A-9758-43CA-A8D1-DC697DE2512E}" presName="sibTrans" presStyleCnt="0"/>
      <dgm:spPr/>
    </dgm:pt>
    <dgm:pt modelId="{1634C942-6E76-42BF-A95A-6DA3CDD9F22C}" type="pres">
      <dgm:prSet presAssocID="{09D172D3-EAD1-4AB1-B344-D0796BB5C304}" presName="compNode" presStyleCnt="0"/>
      <dgm:spPr/>
    </dgm:pt>
    <dgm:pt modelId="{992F4B21-DD5B-4B3A-A904-15CB59D7C5FB}" type="pres">
      <dgm:prSet presAssocID="{09D172D3-EAD1-4AB1-B344-D0796BB5C304}" presName="bgRect" presStyleLbl="bgShp" presStyleIdx="4" presStyleCnt="5"/>
      <dgm:spPr/>
    </dgm:pt>
    <dgm:pt modelId="{B8F3FD87-107A-47CC-938D-9DC6EF91EF9D}" type="pres">
      <dgm:prSet presAssocID="{09D172D3-EAD1-4AB1-B344-D0796BB5C304}"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MY"/>
        </a:p>
      </dgm:t>
      <dgm:extLst>
        <a:ext uri="{E40237B7-FDA0-4F09-8148-C483321AD2D9}">
          <dgm14:cNvPr xmlns:dgm14="http://schemas.microsoft.com/office/drawing/2010/diagram" id="0" name="" descr="Robot"/>
        </a:ext>
      </dgm:extLst>
    </dgm:pt>
    <dgm:pt modelId="{1AC496B4-2AE4-4968-8FD7-E07A51A29950}" type="pres">
      <dgm:prSet presAssocID="{09D172D3-EAD1-4AB1-B344-D0796BB5C304}" presName="spaceRect" presStyleCnt="0"/>
      <dgm:spPr/>
    </dgm:pt>
    <dgm:pt modelId="{E323818E-FF30-403A-9795-8A28CD819D9C}" type="pres">
      <dgm:prSet presAssocID="{09D172D3-EAD1-4AB1-B344-D0796BB5C304}" presName="parTx" presStyleLbl="revTx" presStyleIdx="4" presStyleCnt="5">
        <dgm:presLayoutVars>
          <dgm:chMax val="0"/>
          <dgm:chPref val="0"/>
        </dgm:presLayoutVars>
      </dgm:prSet>
      <dgm:spPr/>
      <dgm:t>
        <a:bodyPr/>
        <a:lstStyle/>
        <a:p>
          <a:endParaRPr lang="en-MY"/>
        </a:p>
      </dgm:t>
    </dgm:pt>
  </dgm:ptLst>
  <dgm:cxnLst>
    <dgm:cxn modelId="{0B06C420-6F5F-4BB0-9748-7F66AFECDFAF}" type="presOf" srcId="{09D172D3-EAD1-4AB1-B344-D0796BB5C304}" destId="{E323818E-FF30-403A-9795-8A28CD819D9C}" srcOrd="0" destOrd="0" presId="urn:microsoft.com/office/officeart/2018/2/layout/IconVerticalSolidList"/>
    <dgm:cxn modelId="{2A43EAA5-7C10-4D38-AE92-5907E141F3D1}" srcId="{F9E0F0A0-4541-4750-BF16-C1BE487EBAC4}" destId="{2F565658-9123-47D5-916F-9CA4D8D32EE9}" srcOrd="3" destOrd="0" parTransId="{B426448B-57BC-4334-B084-1FD918A7A64E}" sibTransId="{F158621A-9758-43CA-A8D1-DC697DE2512E}"/>
    <dgm:cxn modelId="{4877C272-87E4-4DDE-BEE1-31293C75DB1F}" srcId="{F9E0F0A0-4541-4750-BF16-C1BE487EBAC4}" destId="{09D172D3-EAD1-4AB1-B344-D0796BB5C304}" srcOrd="4" destOrd="0" parTransId="{6237DB95-C3F0-4E6C-A3EE-C8EB9C188AC7}" sibTransId="{0C044BAE-3293-4C7B-BDD2-4B8E1AC2E369}"/>
    <dgm:cxn modelId="{59E5C913-95B8-40ED-82CA-C7BBE2D149BE}" type="presOf" srcId="{923DE5C8-D225-403F-AFE2-6B70860C6838}" destId="{662B3B19-B2C3-42FD-8330-B66472AFE836}" srcOrd="0" destOrd="0" presId="urn:microsoft.com/office/officeart/2018/2/layout/IconVerticalSolidList"/>
    <dgm:cxn modelId="{2256B992-3585-4BEE-A64F-BE1FA140F334}" srcId="{F9E0F0A0-4541-4750-BF16-C1BE487EBAC4}" destId="{DB8C91AB-2F81-484E-A834-B34839719177}" srcOrd="2" destOrd="0" parTransId="{45CFD10E-0E78-45E8-B440-CF692910D206}" sibTransId="{505672C5-D666-48A1-948E-8E29C788F092}"/>
    <dgm:cxn modelId="{E7462F0F-E154-4718-AC52-EDBD5A3D7992}" srcId="{F9E0F0A0-4541-4750-BF16-C1BE487EBAC4}" destId="{EF52BF4C-73DF-4D3B-9AC7-4D88470FAD14}" srcOrd="1" destOrd="0" parTransId="{0DF8C9AA-5F23-4D79-BCEA-84D6B92206A1}" sibTransId="{EFFC5FAC-65A0-433A-BA65-AE8E509A7156}"/>
    <dgm:cxn modelId="{33EFB194-2CDB-43AF-9484-45BAA6EDEE06}" type="presOf" srcId="{EF52BF4C-73DF-4D3B-9AC7-4D88470FAD14}" destId="{8A74CB0E-0743-4F80-99B1-367D8459BD5D}" srcOrd="0" destOrd="0" presId="urn:microsoft.com/office/officeart/2018/2/layout/IconVerticalSolidList"/>
    <dgm:cxn modelId="{BB53F176-6539-4652-B460-8897868F554B}" type="presOf" srcId="{DB8C91AB-2F81-484E-A834-B34839719177}" destId="{1F897062-C232-4F6F-BC8D-3E8380586BFF}" srcOrd="0" destOrd="0" presId="urn:microsoft.com/office/officeart/2018/2/layout/IconVerticalSolidList"/>
    <dgm:cxn modelId="{CE26E07F-E9D2-4709-BDF2-79AF4A3752BB}" type="presOf" srcId="{2F565658-9123-47D5-916F-9CA4D8D32EE9}" destId="{116222BC-15E7-4154-A347-D109482192BC}" srcOrd="0" destOrd="0" presId="urn:microsoft.com/office/officeart/2018/2/layout/IconVerticalSolidList"/>
    <dgm:cxn modelId="{36859D95-E149-4126-B01C-712BC991FE48}" type="presOf" srcId="{F9E0F0A0-4541-4750-BF16-C1BE487EBAC4}" destId="{2F8298E8-80C8-48CD-B486-D0C868C38A18}" srcOrd="0" destOrd="0" presId="urn:microsoft.com/office/officeart/2018/2/layout/IconVerticalSolidList"/>
    <dgm:cxn modelId="{49791AD9-31EF-47C9-9029-C95576163219}" srcId="{F9E0F0A0-4541-4750-BF16-C1BE487EBAC4}" destId="{923DE5C8-D225-403F-AFE2-6B70860C6838}" srcOrd="0" destOrd="0" parTransId="{389307AE-DC55-4E81-9579-F969E5DDBD16}" sibTransId="{25EE51B8-64FC-4FA4-B1CD-3F4E13D23661}"/>
    <dgm:cxn modelId="{3FC0C1AB-8418-444F-8739-847AD3C16F31}" type="presParOf" srcId="{2F8298E8-80C8-48CD-B486-D0C868C38A18}" destId="{ED905C79-1AC2-42CD-88C3-01FE85F2131D}" srcOrd="0" destOrd="0" presId="urn:microsoft.com/office/officeart/2018/2/layout/IconVerticalSolidList"/>
    <dgm:cxn modelId="{8FFBC732-3A21-4E8F-957A-E7605D105FB8}" type="presParOf" srcId="{ED905C79-1AC2-42CD-88C3-01FE85F2131D}" destId="{A9817AB5-4DBB-433E-8FC2-05AF6437D3D1}" srcOrd="0" destOrd="0" presId="urn:microsoft.com/office/officeart/2018/2/layout/IconVerticalSolidList"/>
    <dgm:cxn modelId="{3A0891FA-BCEB-45C0-8165-30B0E02B2AE6}" type="presParOf" srcId="{ED905C79-1AC2-42CD-88C3-01FE85F2131D}" destId="{95B3269B-9A86-415A-8476-ED6EE7FB6B7B}" srcOrd="1" destOrd="0" presId="urn:microsoft.com/office/officeart/2018/2/layout/IconVerticalSolidList"/>
    <dgm:cxn modelId="{22D22915-EFB6-47F6-97ED-5B190A58F818}" type="presParOf" srcId="{ED905C79-1AC2-42CD-88C3-01FE85F2131D}" destId="{C2DDF475-78E2-4308-8706-A7DA613DF19D}" srcOrd="2" destOrd="0" presId="urn:microsoft.com/office/officeart/2018/2/layout/IconVerticalSolidList"/>
    <dgm:cxn modelId="{1C7CF1AD-8BAC-4390-8716-A29C1444EFD2}" type="presParOf" srcId="{ED905C79-1AC2-42CD-88C3-01FE85F2131D}" destId="{662B3B19-B2C3-42FD-8330-B66472AFE836}" srcOrd="3" destOrd="0" presId="urn:microsoft.com/office/officeart/2018/2/layout/IconVerticalSolidList"/>
    <dgm:cxn modelId="{60F98BC1-D495-4A50-8460-35D7A900AA1F}" type="presParOf" srcId="{2F8298E8-80C8-48CD-B486-D0C868C38A18}" destId="{A2D10203-0D59-4A39-99E9-7217EC23E49D}" srcOrd="1" destOrd="0" presId="urn:microsoft.com/office/officeart/2018/2/layout/IconVerticalSolidList"/>
    <dgm:cxn modelId="{0087083A-A91C-459A-BA87-4C91440F0F13}" type="presParOf" srcId="{2F8298E8-80C8-48CD-B486-D0C868C38A18}" destId="{5A21C98F-E1E9-4093-B072-153EB0CAE1E1}" srcOrd="2" destOrd="0" presId="urn:microsoft.com/office/officeart/2018/2/layout/IconVerticalSolidList"/>
    <dgm:cxn modelId="{8D3C64C7-C4FF-4132-8652-688200BE83EE}" type="presParOf" srcId="{5A21C98F-E1E9-4093-B072-153EB0CAE1E1}" destId="{5A9D1A0A-99F8-4B3F-8AC6-F7C6C0B57829}" srcOrd="0" destOrd="0" presId="urn:microsoft.com/office/officeart/2018/2/layout/IconVerticalSolidList"/>
    <dgm:cxn modelId="{D0A4F1B7-F90C-4731-8B83-B9767F916C97}" type="presParOf" srcId="{5A21C98F-E1E9-4093-B072-153EB0CAE1E1}" destId="{6AAD4D99-201F-4AE0-B38C-B26FC0C28BE6}" srcOrd="1" destOrd="0" presId="urn:microsoft.com/office/officeart/2018/2/layout/IconVerticalSolidList"/>
    <dgm:cxn modelId="{76CEE461-0843-4CD0-B9B1-BBC9658626F0}" type="presParOf" srcId="{5A21C98F-E1E9-4093-B072-153EB0CAE1E1}" destId="{989FDF27-9F80-4F0F-85FF-0AB085E716BF}" srcOrd="2" destOrd="0" presId="urn:microsoft.com/office/officeart/2018/2/layout/IconVerticalSolidList"/>
    <dgm:cxn modelId="{5308CC1F-82BB-4888-9C48-DBD8F71BAEE2}" type="presParOf" srcId="{5A21C98F-E1E9-4093-B072-153EB0CAE1E1}" destId="{8A74CB0E-0743-4F80-99B1-367D8459BD5D}" srcOrd="3" destOrd="0" presId="urn:microsoft.com/office/officeart/2018/2/layout/IconVerticalSolidList"/>
    <dgm:cxn modelId="{E3BE08B8-CACE-4385-B567-F3FD122F1709}" type="presParOf" srcId="{2F8298E8-80C8-48CD-B486-D0C868C38A18}" destId="{49ACCFC9-1B01-4DBA-BCF7-A3414671BB21}" srcOrd="3" destOrd="0" presId="urn:microsoft.com/office/officeart/2018/2/layout/IconVerticalSolidList"/>
    <dgm:cxn modelId="{30E63F35-56C8-4FF0-AAE8-F4E82AB39BA0}" type="presParOf" srcId="{2F8298E8-80C8-48CD-B486-D0C868C38A18}" destId="{F6DEAC10-E66C-47C2-A674-8B4E53292FA2}" srcOrd="4" destOrd="0" presId="urn:microsoft.com/office/officeart/2018/2/layout/IconVerticalSolidList"/>
    <dgm:cxn modelId="{859C1E12-5DC0-40E1-862D-9D2D414583BF}" type="presParOf" srcId="{F6DEAC10-E66C-47C2-A674-8B4E53292FA2}" destId="{B78B19B6-FB0D-44C3-99AE-CF84D103E0EB}" srcOrd="0" destOrd="0" presId="urn:microsoft.com/office/officeart/2018/2/layout/IconVerticalSolidList"/>
    <dgm:cxn modelId="{7E9609DA-0C53-4C88-9C49-F9E30B6D9CFE}" type="presParOf" srcId="{F6DEAC10-E66C-47C2-A674-8B4E53292FA2}" destId="{DC8D5220-743C-4CB8-9549-D0E1CDEE9C6D}" srcOrd="1" destOrd="0" presId="urn:microsoft.com/office/officeart/2018/2/layout/IconVerticalSolidList"/>
    <dgm:cxn modelId="{E1178677-4494-4201-A773-42EAB32E74F4}" type="presParOf" srcId="{F6DEAC10-E66C-47C2-A674-8B4E53292FA2}" destId="{3AB8A4AA-1CBE-48B9-AE36-7195F258F17B}" srcOrd="2" destOrd="0" presId="urn:microsoft.com/office/officeart/2018/2/layout/IconVerticalSolidList"/>
    <dgm:cxn modelId="{4B390A39-9971-41FE-8B5C-DF341F567F4D}" type="presParOf" srcId="{F6DEAC10-E66C-47C2-A674-8B4E53292FA2}" destId="{1F897062-C232-4F6F-BC8D-3E8380586BFF}" srcOrd="3" destOrd="0" presId="urn:microsoft.com/office/officeart/2018/2/layout/IconVerticalSolidList"/>
    <dgm:cxn modelId="{F66B3A86-C6A8-44CC-81B7-91AFB837B2F9}" type="presParOf" srcId="{2F8298E8-80C8-48CD-B486-D0C868C38A18}" destId="{0608C66C-5010-4839-B8C9-DF607565AFBE}" srcOrd="5" destOrd="0" presId="urn:microsoft.com/office/officeart/2018/2/layout/IconVerticalSolidList"/>
    <dgm:cxn modelId="{4EC3D534-A7CA-467B-93C1-C69A12470A81}" type="presParOf" srcId="{2F8298E8-80C8-48CD-B486-D0C868C38A18}" destId="{374B8DDF-FC26-449C-91B4-8F2DB713514C}" srcOrd="6" destOrd="0" presId="urn:microsoft.com/office/officeart/2018/2/layout/IconVerticalSolidList"/>
    <dgm:cxn modelId="{EE35FFAC-17E3-4742-A376-BB472558FE9A}" type="presParOf" srcId="{374B8DDF-FC26-449C-91B4-8F2DB713514C}" destId="{14B7FF23-A4B9-4864-97D5-2244A1FA75AD}" srcOrd="0" destOrd="0" presId="urn:microsoft.com/office/officeart/2018/2/layout/IconVerticalSolidList"/>
    <dgm:cxn modelId="{6A43C0D8-1A1F-47FC-8B2F-90224751DF6F}" type="presParOf" srcId="{374B8DDF-FC26-449C-91B4-8F2DB713514C}" destId="{ADEDA40A-3667-426C-B9D9-6C4F5332835F}" srcOrd="1" destOrd="0" presId="urn:microsoft.com/office/officeart/2018/2/layout/IconVerticalSolidList"/>
    <dgm:cxn modelId="{93DB1B7A-F79D-462E-B281-E2412DD5C4B1}" type="presParOf" srcId="{374B8DDF-FC26-449C-91B4-8F2DB713514C}" destId="{30CA806E-2FEE-4037-8A33-70B69DADD725}" srcOrd="2" destOrd="0" presId="urn:microsoft.com/office/officeart/2018/2/layout/IconVerticalSolidList"/>
    <dgm:cxn modelId="{511A0EB1-5386-4D1E-9BFD-F83AFB62B099}" type="presParOf" srcId="{374B8DDF-FC26-449C-91B4-8F2DB713514C}" destId="{116222BC-15E7-4154-A347-D109482192BC}" srcOrd="3" destOrd="0" presId="urn:microsoft.com/office/officeart/2018/2/layout/IconVerticalSolidList"/>
    <dgm:cxn modelId="{EB99B698-659E-4BD2-9D0B-B4A8D099DE93}" type="presParOf" srcId="{2F8298E8-80C8-48CD-B486-D0C868C38A18}" destId="{82FA8699-D84C-4A56-9425-9D09A98299B7}" srcOrd="7" destOrd="0" presId="urn:microsoft.com/office/officeart/2018/2/layout/IconVerticalSolidList"/>
    <dgm:cxn modelId="{8EFA0D37-C00E-42C9-87CA-27E3E75287A2}" type="presParOf" srcId="{2F8298E8-80C8-48CD-B486-D0C868C38A18}" destId="{1634C942-6E76-42BF-A95A-6DA3CDD9F22C}" srcOrd="8" destOrd="0" presId="urn:microsoft.com/office/officeart/2018/2/layout/IconVerticalSolidList"/>
    <dgm:cxn modelId="{AB40C653-DDAF-4E31-A655-94FC7575584B}" type="presParOf" srcId="{1634C942-6E76-42BF-A95A-6DA3CDD9F22C}" destId="{992F4B21-DD5B-4B3A-A904-15CB59D7C5FB}" srcOrd="0" destOrd="0" presId="urn:microsoft.com/office/officeart/2018/2/layout/IconVerticalSolidList"/>
    <dgm:cxn modelId="{631FF732-22BC-4DAC-94E5-33ADC43181A1}" type="presParOf" srcId="{1634C942-6E76-42BF-A95A-6DA3CDD9F22C}" destId="{B8F3FD87-107A-47CC-938D-9DC6EF91EF9D}" srcOrd="1" destOrd="0" presId="urn:microsoft.com/office/officeart/2018/2/layout/IconVerticalSolidList"/>
    <dgm:cxn modelId="{C19D5269-E7F7-419A-83DA-FA84EE4CA420}" type="presParOf" srcId="{1634C942-6E76-42BF-A95A-6DA3CDD9F22C}" destId="{1AC496B4-2AE4-4968-8FD7-E07A51A29950}" srcOrd="2" destOrd="0" presId="urn:microsoft.com/office/officeart/2018/2/layout/IconVerticalSolidList"/>
    <dgm:cxn modelId="{002EE01B-144B-4546-B66E-F76BD11C42CE}" type="presParOf" srcId="{1634C942-6E76-42BF-A95A-6DA3CDD9F22C}" destId="{E323818E-FF30-403A-9795-8A28CD819D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A88B7F-31BA-440C-8D41-E983F326C01D}"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AB70F7F0-016A-400D-90FA-B4895E38B9FA}">
      <dgm:prSet/>
      <dgm:spPr/>
      <dgm:t>
        <a:bodyPr/>
        <a:lstStyle/>
        <a:p>
          <a:r>
            <a:rPr lang="en-US"/>
            <a:t>free to use without licensing costs</a:t>
          </a:r>
        </a:p>
      </dgm:t>
    </dgm:pt>
    <dgm:pt modelId="{5FB8BAB7-2D4B-4797-A346-D4E63FE5A939}" type="parTrans" cxnId="{B1E0959E-FEDD-495A-A13B-E96F4178E0AA}">
      <dgm:prSet/>
      <dgm:spPr/>
      <dgm:t>
        <a:bodyPr/>
        <a:lstStyle/>
        <a:p>
          <a:endParaRPr lang="en-US"/>
        </a:p>
      </dgm:t>
    </dgm:pt>
    <dgm:pt modelId="{9889B497-5560-4DD8-A2D1-607A648FD29E}" type="sibTrans" cxnId="{B1E0959E-FEDD-495A-A13B-E96F4178E0AA}">
      <dgm:prSet/>
      <dgm:spPr/>
      <dgm:t>
        <a:bodyPr/>
        <a:lstStyle/>
        <a:p>
          <a:endParaRPr lang="en-US"/>
        </a:p>
      </dgm:t>
    </dgm:pt>
    <dgm:pt modelId="{9A8C8390-C9B7-4844-91CF-4F60604136AF}">
      <dgm:prSet/>
      <dgm:spPr/>
      <dgm:t>
        <a:bodyPr/>
        <a:lstStyle/>
        <a:p>
          <a:r>
            <a:rPr lang="en-US"/>
            <a:t>easy syntax, utilizing human-readable keywords</a:t>
          </a:r>
        </a:p>
      </dgm:t>
    </dgm:pt>
    <dgm:pt modelId="{AA646B27-79F3-41E3-8A0B-9349CF286A5E}" type="parTrans" cxnId="{F8511A4B-E00E-4C8F-926D-743756034BA1}">
      <dgm:prSet/>
      <dgm:spPr/>
      <dgm:t>
        <a:bodyPr/>
        <a:lstStyle/>
        <a:p>
          <a:endParaRPr lang="en-US"/>
        </a:p>
      </dgm:t>
    </dgm:pt>
    <dgm:pt modelId="{4F6C4BD4-1369-4CA1-BF3F-5BB27A11DBF4}" type="sibTrans" cxnId="{F8511A4B-E00E-4C8F-926D-743756034BA1}">
      <dgm:prSet/>
      <dgm:spPr/>
      <dgm:t>
        <a:bodyPr/>
        <a:lstStyle/>
        <a:p>
          <a:endParaRPr lang="en-US"/>
        </a:p>
      </dgm:t>
    </dgm:pt>
    <dgm:pt modelId="{9273716D-AC7F-4335-A1CE-1BA0443A640D}">
      <dgm:prSet/>
      <dgm:spPr/>
      <dgm:t>
        <a:bodyPr/>
        <a:lstStyle/>
        <a:p>
          <a:r>
            <a:rPr lang="en-US"/>
            <a:t>Its capabilities can be extended by libraries implemented with Python, Java or many other programming languages</a:t>
          </a:r>
        </a:p>
      </dgm:t>
    </dgm:pt>
    <dgm:pt modelId="{C6664357-E628-4587-8DA2-6E913D5E00AA}" type="parTrans" cxnId="{DCD4A30B-C393-4F77-AABA-D4C4B34B01D9}">
      <dgm:prSet/>
      <dgm:spPr/>
      <dgm:t>
        <a:bodyPr/>
        <a:lstStyle/>
        <a:p>
          <a:endParaRPr lang="en-US"/>
        </a:p>
      </dgm:t>
    </dgm:pt>
    <dgm:pt modelId="{89C344D3-296C-4FE7-BBA1-F6BB85D0E218}" type="sibTrans" cxnId="{DCD4A30B-C393-4F77-AABA-D4C4B34B01D9}">
      <dgm:prSet/>
      <dgm:spPr/>
      <dgm:t>
        <a:bodyPr/>
        <a:lstStyle/>
        <a:p>
          <a:endParaRPr lang="en-US"/>
        </a:p>
      </dgm:t>
    </dgm:pt>
    <dgm:pt modelId="{D4B2214F-CA2D-494D-B0A4-D1BB7E304FC6}" type="pres">
      <dgm:prSet presAssocID="{08A88B7F-31BA-440C-8D41-E983F326C01D}" presName="root" presStyleCnt="0">
        <dgm:presLayoutVars>
          <dgm:dir/>
          <dgm:resizeHandles val="exact"/>
        </dgm:presLayoutVars>
      </dgm:prSet>
      <dgm:spPr/>
      <dgm:t>
        <a:bodyPr/>
        <a:lstStyle/>
        <a:p>
          <a:endParaRPr lang="en-MY"/>
        </a:p>
      </dgm:t>
    </dgm:pt>
    <dgm:pt modelId="{8231CB6D-0BAD-4DA0-AB45-DA66CEACD14E}" type="pres">
      <dgm:prSet presAssocID="{AB70F7F0-016A-400D-90FA-B4895E38B9FA}" presName="compNode" presStyleCnt="0"/>
      <dgm:spPr/>
    </dgm:pt>
    <dgm:pt modelId="{80E4229C-9BD8-4B32-975D-39C2C4337032}" type="pres">
      <dgm:prSet presAssocID="{AB70F7F0-016A-400D-90FA-B4895E38B9FA}" presName="bgRect" presStyleLbl="bgShp" presStyleIdx="0" presStyleCnt="3"/>
      <dgm:spPr/>
    </dgm:pt>
    <dgm:pt modelId="{E99F4D34-F768-4ED4-A252-D43E66399D72}" type="pres">
      <dgm:prSet presAssocID="{AB70F7F0-016A-400D-90FA-B4895E38B9FA}"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Money"/>
        </a:ext>
      </dgm:extLst>
    </dgm:pt>
    <dgm:pt modelId="{3B88CF58-282B-483E-8EB4-73DD1182315C}" type="pres">
      <dgm:prSet presAssocID="{AB70F7F0-016A-400D-90FA-B4895E38B9FA}" presName="spaceRect" presStyleCnt="0"/>
      <dgm:spPr/>
    </dgm:pt>
    <dgm:pt modelId="{A1D9B38E-09DC-4F4D-A985-3583D986AD85}" type="pres">
      <dgm:prSet presAssocID="{AB70F7F0-016A-400D-90FA-B4895E38B9FA}" presName="parTx" presStyleLbl="revTx" presStyleIdx="0" presStyleCnt="3">
        <dgm:presLayoutVars>
          <dgm:chMax val="0"/>
          <dgm:chPref val="0"/>
        </dgm:presLayoutVars>
      </dgm:prSet>
      <dgm:spPr/>
      <dgm:t>
        <a:bodyPr/>
        <a:lstStyle/>
        <a:p>
          <a:endParaRPr lang="en-MY"/>
        </a:p>
      </dgm:t>
    </dgm:pt>
    <dgm:pt modelId="{686DDFEC-49CD-468E-A9FC-9661DA6F866F}" type="pres">
      <dgm:prSet presAssocID="{9889B497-5560-4DD8-A2D1-607A648FD29E}" presName="sibTrans" presStyleCnt="0"/>
      <dgm:spPr/>
    </dgm:pt>
    <dgm:pt modelId="{8DD4CFFA-E7D4-41B2-9E3E-48AFA8950AA5}" type="pres">
      <dgm:prSet presAssocID="{9A8C8390-C9B7-4844-91CF-4F60604136AF}" presName="compNode" presStyleCnt="0"/>
      <dgm:spPr/>
    </dgm:pt>
    <dgm:pt modelId="{8266E5B4-FCED-4CA5-B733-74838939C0BB}" type="pres">
      <dgm:prSet presAssocID="{9A8C8390-C9B7-4844-91CF-4F60604136AF}" presName="bgRect" presStyleLbl="bgShp" presStyleIdx="1" presStyleCnt="3"/>
      <dgm:spPr/>
    </dgm:pt>
    <dgm:pt modelId="{88EB7495-000D-4FAA-8F14-F1DB5BC001E9}" type="pres">
      <dgm:prSet presAssocID="{9A8C8390-C9B7-4844-91CF-4F60604136AF}"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Open Book"/>
        </a:ext>
      </dgm:extLst>
    </dgm:pt>
    <dgm:pt modelId="{70E5DA2C-0AD2-4661-8C1C-2CC70D97CA06}" type="pres">
      <dgm:prSet presAssocID="{9A8C8390-C9B7-4844-91CF-4F60604136AF}" presName="spaceRect" presStyleCnt="0"/>
      <dgm:spPr/>
    </dgm:pt>
    <dgm:pt modelId="{E898E442-BD9A-46C6-8E7B-AB0A820514D0}" type="pres">
      <dgm:prSet presAssocID="{9A8C8390-C9B7-4844-91CF-4F60604136AF}" presName="parTx" presStyleLbl="revTx" presStyleIdx="1" presStyleCnt="3">
        <dgm:presLayoutVars>
          <dgm:chMax val="0"/>
          <dgm:chPref val="0"/>
        </dgm:presLayoutVars>
      </dgm:prSet>
      <dgm:spPr/>
      <dgm:t>
        <a:bodyPr/>
        <a:lstStyle/>
        <a:p>
          <a:endParaRPr lang="en-MY"/>
        </a:p>
      </dgm:t>
    </dgm:pt>
    <dgm:pt modelId="{C812BFCB-1078-45B8-90A5-0D009748809F}" type="pres">
      <dgm:prSet presAssocID="{4F6C4BD4-1369-4CA1-BF3F-5BB27A11DBF4}" presName="sibTrans" presStyleCnt="0"/>
      <dgm:spPr/>
    </dgm:pt>
    <dgm:pt modelId="{20B44EC8-C5F1-4989-8D04-3A6AB5DDF0BE}" type="pres">
      <dgm:prSet presAssocID="{9273716D-AC7F-4335-A1CE-1BA0443A640D}" presName="compNode" presStyleCnt="0"/>
      <dgm:spPr/>
    </dgm:pt>
    <dgm:pt modelId="{ED529FEB-444C-413C-A3EC-8427A81492E3}" type="pres">
      <dgm:prSet presAssocID="{9273716D-AC7F-4335-A1CE-1BA0443A640D}" presName="bgRect" presStyleLbl="bgShp" presStyleIdx="2" presStyleCnt="3"/>
      <dgm:spPr/>
    </dgm:pt>
    <dgm:pt modelId="{6043BE68-AD05-4C2F-AB9D-4AF9CBD80410}" type="pres">
      <dgm:prSet presAssocID="{9273716D-AC7F-4335-A1CE-1BA0443A640D}"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Web Design"/>
        </a:ext>
      </dgm:extLst>
    </dgm:pt>
    <dgm:pt modelId="{B2AE1B2E-DBA3-407E-B405-D625FD1359E2}" type="pres">
      <dgm:prSet presAssocID="{9273716D-AC7F-4335-A1CE-1BA0443A640D}" presName="spaceRect" presStyleCnt="0"/>
      <dgm:spPr/>
    </dgm:pt>
    <dgm:pt modelId="{8473BC2A-7852-4D55-9ACD-3D4EB0C6AEF1}" type="pres">
      <dgm:prSet presAssocID="{9273716D-AC7F-4335-A1CE-1BA0443A640D}" presName="parTx" presStyleLbl="revTx" presStyleIdx="2" presStyleCnt="3">
        <dgm:presLayoutVars>
          <dgm:chMax val="0"/>
          <dgm:chPref val="0"/>
        </dgm:presLayoutVars>
      </dgm:prSet>
      <dgm:spPr/>
      <dgm:t>
        <a:bodyPr/>
        <a:lstStyle/>
        <a:p>
          <a:endParaRPr lang="en-MY"/>
        </a:p>
      </dgm:t>
    </dgm:pt>
  </dgm:ptLst>
  <dgm:cxnLst>
    <dgm:cxn modelId="{92B1DD90-E86F-4175-B5A6-4AC56A40352D}" type="presOf" srcId="{9273716D-AC7F-4335-A1CE-1BA0443A640D}" destId="{8473BC2A-7852-4D55-9ACD-3D4EB0C6AEF1}" srcOrd="0" destOrd="0" presId="urn:microsoft.com/office/officeart/2018/2/layout/IconVerticalSolidList"/>
    <dgm:cxn modelId="{1FDFC4C4-1535-423C-B5A5-D39E5C03CA6B}" type="presOf" srcId="{AB70F7F0-016A-400D-90FA-B4895E38B9FA}" destId="{A1D9B38E-09DC-4F4D-A985-3583D986AD85}" srcOrd="0" destOrd="0" presId="urn:microsoft.com/office/officeart/2018/2/layout/IconVerticalSolidList"/>
    <dgm:cxn modelId="{DCD4A30B-C393-4F77-AABA-D4C4B34B01D9}" srcId="{08A88B7F-31BA-440C-8D41-E983F326C01D}" destId="{9273716D-AC7F-4335-A1CE-1BA0443A640D}" srcOrd="2" destOrd="0" parTransId="{C6664357-E628-4587-8DA2-6E913D5E00AA}" sibTransId="{89C344D3-296C-4FE7-BBA1-F6BB85D0E218}"/>
    <dgm:cxn modelId="{4D316F3F-5AB6-4875-82C0-EC934C8C97A5}" type="presOf" srcId="{08A88B7F-31BA-440C-8D41-E983F326C01D}" destId="{D4B2214F-CA2D-494D-B0A4-D1BB7E304FC6}" srcOrd="0" destOrd="0" presId="urn:microsoft.com/office/officeart/2018/2/layout/IconVerticalSolidList"/>
    <dgm:cxn modelId="{B1E0959E-FEDD-495A-A13B-E96F4178E0AA}" srcId="{08A88B7F-31BA-440C-8D41-E983F326C01D}" destId="{AB70F7F0-016A-400D-90FA-B4895E38B9FA}" srcOrd="0" destOrd="0" parTransId="{5FB8BAB7-2D4B-4797-A346-D4E63FE5A939}" sibTransId="{9889B497-5560-4DD8-A2D1-607A648FD29E}"/>
    <dgm:cxn modelId="{F8511A4B-E00E-4C8F-926D-743756034BA1}" srcId="{08A88B7F-31BA-440C-8D41-E983F326C01D}" destId="{9A8C8390-C9B7-4844-91CF-4F60604136AF}" srcOrd="1" destOrd="0" parTransId="{AA646B27-79F3-41E3-8A0B-9349CF286A5E}" sibTransId="{4F6C4BD4-1369-4CA1-BF3F-5BB27A11DBF4}"/>
    <dgm:cxn modelId="{6ACFD05A-1FED-4C74-A1E9-BD933ACA5FFB}" type="presOf" srcId="{9A8C8390-C9B7-4844-91CF-4F60604136AF}" destId="{E898E442-BD9A-46C6-8E7B-AB0A820514D0}" srcOrd="0" destOrd="0" presId="urn:microsoft.com/office/officeart/2018/2/layout/IconVerticalSolidList"/>
    <dgm:cxn modelId="{855D6D79-4B19-4BDE-AE0F-2DE2FF1B4A6E}" type="presParOf" srcId="{D4B2214F-CA2D-494D-B0A4-D1BB7E304FC6}" destId="{8231CB6D-0BAD-4DA0-AB45-DA66CEACD14E}" srcOrd="0" destOrd="0" presId="urn:microsoft.com/office/officeart/2018/2/layout/IconVerticalSolidList"/>
    <dgm:cxn modelId="{E7AB6F45-ABB2-4ADF-97ED-3D5DF3B3EE9B}" type="presParOf" srcId="{8231CB6D-0BAD-4DA0-AB45-DA66CEACD14E}" destId="{80E4229C-9BD8-4B32-975D-39C2C4337032}" srcOrd="0" destOrd="0" presId="urn:microsoft.com/office/officeart/2018/2/layout/IconVerticalSolidList"/>
    <dgm:cxn modelId="{D847D762-5C05-4A1F-AECA-6837B2E8DF76}" type="presParOf" srcId="{8231CB6D-0BAD-4DA0-AB45-DA66CEACD14E}" destId="{E99F4D34-F768-4ED4-A252-D43E66399D72}" srcOrd="1" destOrd="0" presId="urn:microsoft.com/office/officeart/2018/2/layout/IconVerticalSolidList"/>
    <dgm:cxn modelId="{E2B0A013-BE85-413F-BFF8-FBC24B04226D}" type="presParOf" srcId="{8231CB6D-0BAD-4DA0-AB45-DA66CEACD14E}" destId="{3B88CF58-282B-483E-8EB4-73DD1182315C}" srcOrd="2" destOrd="0" presId="urn:microsoft.com/office/officeart/2018/2/layout/IconVerticalSolidList"/>
    <dgm:cxn modelId="{3D1ACC17-A852-41DD-A299-DD6FF699B967}" type="presParOf" srcId="{8231CB6D-0BAD-4DA0-AB45-DA66CEACD14E}" destId="{A1D9B38E-09DC-4F4D-A985-3583D986AD85}" srcOrd="3" destOrd="0" presId="urn:microsoft.com/office/officeart/2018/2/layout/IconVerticalSolidList"/>
    <dgm:cxn modelId="{F2A1B250-8846-48E9-AFA1-61EE981ADC9E}" type="presParOf" srcId="{D4B2214F-CA2D-494D-B0A4-D1BB7E304FC6}" destId="{686DDFEC-49CD-468E-A9FC-9661DA6F866F}" srcOrd="1" destOrd="0" presId="urn:microsoft.com/office/officeart/2018/2/layout/IconVerticalSolidList"/>
    <dgm:cxn modelId="{B8BD365A-D93D-4505-9E40-9322D98FDECD}" type="presParOf" srcId="{D4B2214F-CA2D-494D-B0A4-D1BB7E304FC6}" destId="{8DD4CFFA-E7D4-41B2-9E3E-48AFA8950AA5}" srcOrd="2" destOrd="0" presId="urn:microsoft.com/office/officeart/2018/2/layout/IconVerticalSolidList"/>
    <dgm:cxn modelId="{20800A16-AFB5-4A1F-9307-5503CC5F5675}" type="presParOf" srcId="{8DD4CFFA-E7D4-41B2-9E3E-48AFA8950AA5}" destId="{8266E5B4-FCED-4CA5-B733-74838939C0BB}" srcOrd="0" destOrd="0" presId="urn:microsoft.com/office/officeart/2018/2/layout/IconVerticalSolidList"/>
    <dgm:cxn modelId="{D2BB2EFD-B9FF-4F88-A611-6F95CC010788}" type="presParOf" srcId="{8DD4CFFA-E7D4-41B2-9E3E-48AFA8950AA5}" destId="{88EB7495-000D-4FAA-8F14-F1DB5BC001E9}" srcOrd="1" destOrd="0" presId="urn:microsoft.com/office/officeart/2018/2/layout/IconVerticalSolidList"/>
    <dgm:cxn modelId="{0DA212BE-EEF0-4BB7-A6E9-66540DA3AB77}" type="presParOf" srcId="{8DD4CFFA-E7D4-41B2-9E3E-48AFA8950AA5}" destId="{70E5DA2C-0AD2-4661-8C1C-2CC70D97CA06}" srcOrd="2" destOrd="0" presId="urn:microsoft.com/office/officeart/2018/2/layout/IconVerticalSolidList"/>
    <dgm:cxn modelId="{EE43CD36-4D2A-47E9-8171-21D33E375EE3}" type="presParOf" srcId="{8DD4CFFA-E7D4-41B2-9E3E-48AFA8950AA5}" destId="{E898E442-BD9A-46C6-8E7B-AB0A820514D0}" srcOrd="3" destOrd="0" presId="urn:microsoft.com/office/officeart/2018/2/layout/IconVerticalSolidList"/>
    <dgm:cxn modelId="{087F0F13-DD8E-4919-AB5B-7D4A9F5F37A0}" type="presParOf" srcId="{D4B2214F-CA2D-494D-B0A4-D1BB7E304FC6}" destId="{C812BFCB-1078-45B8-90A5-0D009748809F}" srcOrd="3" destOrd="0" presId="urn:microsoft.com/office/officeart/2018/2/layout/IconVerticalSolidList"/>
    <dgm:cxn modelId="{42464B12-0DA4-42F4-8551-CBE051B37E55}" type="presParOf" srcId="{D4B2214F-CA2D-494D-B0A4-D1BB7E304FC6}" destId="{20B44EC8-C5F1-4989-8D04-3A6AB5DDF0BE}" srcOrd="4" destOrd="0" presId="urn:microsoft.com/office/officeart/2018/2/layout/IconVerticalSolidList"/>
    <dgm:cxn modelId="{A21F1D71-CFFA-4923-8CDD-3EED794D465B}" type="presParOf" srcId="{20B44EC8-C5F1-4989-8D04-3A6AB5DDF0BE}" destId="{ED529FEB-444C-413C-A3EC-8427A81492E3}" srcOrd="0" destOrd="0" presId="urn:microsoft.com/office/officeart/2018/2/layout/IconVerticalSolidList"/>
    <dgm:cxn modelId="{E3ECE30B-CB56-4925-A353-FF06BFD63C62}" type="presParOf" srcId="{20B44EC8-C5F1-4989-8D04-3A6AB5DDF0BE}" destId="{6043BE68-AD05-4C2F-AB9D-4AF9CBD80410}" srcOrd="1" destOrd="0" presId="urn:microsoft.com/office/officeart/2018/2/layout/IconVerticalSolidList"/>
    <dgm:cxn modelId="{D72CC61E-2715-41AB-B876-F4EB95988211}" type="presParOf" srcId="{20B44EC8-C5F1-4989-8D04-3A6AB5DDF0BE}" destId="{B2AE1B2E-DBA3-407E-B405-D625FD1359E2}" srcOrd="2" destOrd="0" presId="urn:microsoft.com/office/officeart/2018/2/layout/IconVerticalSolidList"/>
    <dgm:cxn modelId="{E3B263EE-05D3-4249-9BCE-891AFB60D1F7}" type="presParOf" srcId="{20B44EC8-C5F1-4989-8D04-3A6AB5DDF0BE}" destId="{8473BC2A-7852-4D55-9ACD-3D4EB0C6AE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793FF0-B857-46CA-99C4-7678F99536B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D861D05-C07B-4E46-90ED-3D8CA4E99B52}">
      <dgm:prSet/>
      <dgm:spPr/>
      <dgm:t>
        <a:bodyPr/>
        <a:lstStyle/>
        <a:p>
          <a:pPr>
            <a:lnSpc>
              <a:spcPct val="100000"/>
            </a:lnSpc>
          </a:pPr>
          <a:r>
            <a:rPr lang="en-US"/>
            <a:t>Variables are an integral feature that can store test data.</a:t>
          </a:r>
        </a:p>
      </dgm:t>
    </dgm:pt>
    <dgm:pt modelId="{77D54F5E-8A3D-43C9-A57A-CB5D1EE48D9E}" type="parTrans" cxnId="{59016E4D-FF2B-408E-B1A7-A536C34A029F}">
      <dgm:prSet/>
      <dgm:spPr/>
      <dgm:t>
        <a:bodyPr/>
        <a:lstStyle/>
        <a:p>
          <a:endParaRPr lang="en-US"/>
        </a:p>
      </dgm:t>
    </dgm:pt>
    <dgm:pt modelId="{B98703B2-1860-4BEE-AA01-61AB47CF5FA2}" type="sibTrans" cxnId="{59016E4D-FF2B-408E-B1A7-A536C34A029F}">
      <dgm:prSet/>
      <dgm:spPr/>
      <dgm:t>
        <a:bodyPr/>
        <a:lstStyle/>
        <a:p>
          <a:endParaRPr lang="en-US"/>
        </a:p>
      </dgm:t>
    </dgm:pt>
    <dgm:pt modelId="{E6758523-6925-4236-9545-B0FEE64741D2}">
      <dgm:prSet/>
      <dgm:spPr/>
      <dgm:t>
        <a:bodyPr/>
        <a:lstStyle/>
        <a:p>
          <a:pPr>
            <a:lnSpc>
              <a:spcPct val="100000"/>
            </a:lnSpc>
          </a:pPr>
          <a:r>
            <a:rPr lang="en-US"/>
            <a:t>Variables can be used in arguments for keywords in Test Case and Keyword sections, but also all settings allow variables in their values</a:t>
          </a:r>
        </a:p>
      </dgm:t>
    </dgm:pt>
    <dgm:pt modelId="{C8595A71-25C2-4B88-8AF3-D0ACA59F3D1C}" type="parTrans" cxnId="{6D697918-7478-4747-AD12-E15F4952B157}">
      <dgm:prSet/>
      <dgm:spPr/>
      <dgm:t>
        <a:bodyPr/>
        <a:lstStyle/>
        <a:p>
          <a:endParaRPr lang="en-US"/>
        </a:p>
      </dgm:t>
    </dgm:pt>
    <dgm:pt modelId="{0D2E3743-2870-4825-BEC4-CA41AA5D1965}" type="sibTrans" cxnId="{6D697918-7478-4747-AD12-E15F4952B157}">
      <dgm:prSet/>
      <dgm:spPr/>
      <dgm:t>
        <a:bodyPr/>
        <a:lstStyle/>
        <a:p>
          <a:endParaRPr lang="en-US"/>
        </a:p>
      </dgm:t>
    </dgm:pt>
    <dgm:pt modelId="{910F1FA0-C608-4F10-BC28-51B1C78E033B}">
      <dgm:prSet/>
      <dgm:spPr/>
      <dgm:t>
        <a:bodyPr/>
        <a:lstStyle/>
        <a:p>
          <a:pPr>
            <a:lnSpc>
              <a:spcPct val="100000"/>
            </a:lnSpc>
          </a:pPr>
          <a:r>
            <a:rPr lang="en-US"/>
            <a:t>Very important for data driven</a:t>
          </a:r>
        </a:p>
      </dgm:t>
    </dgm:pt>
    <dgm:pt modelId="{69E56400-AA2F-4198-8BF2-0D36382357A2}" type="parTrans" cxnId="{0D026282-9D00-4700-A5C3-A334EB8BE8F0}">
      <dgm:prSet/>
      <dgm:spPr/>
      <dgm:t>
        <a:bodyPr/>
        <a:lstStyle/>
        <a:p>
          <a:endParaRPr lang="en-US"/>
        </a:p>
      </dgm:t>
    </dgm:pt>
    <dgm:pt modelId="{A0796487-ED9A-48F1-9A6B-D4CE33CC58BE}" type="sibTrans" cxnId="{0D026282-9D00-4700-A5C3-A334EB8BE8F0}">
      <dgm:prSet/>
      <dgm:spPr/>
      <dgm:t>
        <a:bodyPr/>
        <a:lstStyle/>
        <a:p>
          <a:endParaRPr lang="en-US"/>
        </a:p>
      </dgm:t>
    </dgm:pt>
    <dgm:pt modelId="{1C0C6BB6-FC45-4332-846A-4BE57F45A6BD}">
      <dgm:prSet/>
      <dgm:spPr/>
      <dgm:t>
        <a:bodyPr/>
        <a:lstStyle/>
        <a:p>
          <a:pPr>
            <a:lnSpc>
              <a:spcPct val="100000"/>
            </a:lnSpc>
          </a:pPr>
          <a:r>
            <a:rPr lang="en-US"/>
            <a:t>Variables is not only store test data, it also can store page object path (html,xpath,etc)</a:t>
          </a:r>
        </a:p>
      </dgm:t>
    </dgm:pt>
    <dgm:pt modelId="{7EFA5D7D-0779-434C-9A20-90E9D20A1B13}" type="parTrans" cxnId="{A9D24FFC-67F7-4032-BC40-8344256DD05B}">
      <dgm:prSet/>
      <dgm:spPr/>
      <dgm:t>
        <a:bodyPr/>
        <a:lstStyle/>
        <a:p>
          <a:endParaRPr lang="en-US"/>
        </a:p>
      </dgm:t>
    </dgm:pt>
    <dgm:pt modelId="{338B72A1-289E-4F12-AB47-260D76D8AF82}" type="sibTrans" cxnId="{A9D24FFC-67F7-4032-BC40-8344256DD05B}">
      <dgm:prSet/>
      <dgm:spPr/>
      <dgm:t>
        <a:bodyPr/>
        <a:lstStyle/>
        <a:p>
          <a:endParaRPr lang="en-US"/>
        </a:p>
      </dgm:t>
    </dgm:pt>
    <dgm:pt modelId="{62DCE6D9-0C7D-48E6-96AA-9D1252B6AD5E}" type="pres">
      <dgm:prSet presAssocID="{25793FF0-B857-46CA-99C4-7678F99536BF}" presName="root" presStyleCnt="0">
        <dgm:presLayoutVars>
          <dgm:dir/>
          <dgm:resizeHandles val="exact"/>
        </dgm:presLayoutVars>
      </dgm:prSet>
      <dgm:spPr/>
      <dgm:t>
        <a:bodyPr/>
        <a:lstStyle/>
        <a:p>
          <a:endParaRPr lang="en-MY"/>
        </a:p>
      </dgm:t>
    </dgm:pt>
    <dgm:pt modelId="{4F42C6B0-D0E7-4506-8181-79A49B98A28E}" type="pres">
      <dgm:prSet presAssocID="{7D861D05-C07B-4E46-90ED-3D8CA4E99B52}" presName="compNode" presStyleCnt="0"/>
      <dgm:spPr/>
    </dgm:pt>
    <dgm:pt modelId="{3006C6EF-25A6-4AA9-8DB2-5782D0AB40FA}" type="pres">
      <dgm:prSet presAssocID="{7D861D05-C07B-4E46-90ED-3D8CA4E99B52}" presName="bgRect" presStyleLbl="bgShp" presStyleIdx="0" presStyleCnt="4"/>
      <dgm:spPr/>
    </dgm:pt>
    <dgm:pt modelId="{952998C2-FB6A-44E7-8340-7FE80422DC9C}" type="pres">
      <dgm:prSet presAssocID="{7D861D05-C07B-4E46-90ED-3D8CA4E99B52}"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n-MY"/>
        </a:p>
      </dgm:t>
      <dgm:extLst>
        <a:ext uri="{E40237B7-FDA0-4F09-8148-C483321AD2D9}">
          <dgm14:cNvPr xmlns:dgm14="http://schemas.microsoft.com/office/drawing/2010/diagram" id="0" name="" descr="Database"/>
        </a:ext>
      </dgm:extLst>
    </dgm:pt>
    <dgm:pt modelId="{A6A007B3-BF6C-49AA-8E4E-C0C62F91779C}" type="pres">
      <dgm:prSet presAssocID="{7D861D05-C07B-4E46-90ED-3D8CA4E99B52}" presName="spaceRect" presStyleCnt="0"/>
      <dgm:spPr/>
    </dgm:pt>
    <dgm:pt modelId="{96EAAE2A-C37B-471F-BF4F-0E2A7D605213}" type="pres">
      <dgm:prSet presAssocID="{7D861D05-C07B-4E46-90ED-3D8CA4E99B52}" presName="parTx" presStyleLbl="revTx" presStyleIdx="0" presStyleCnt="4">
        <dgm:presLayoutVars>
          <dgm:chMax val="0"/>
          <dgm:chPref val="0"/>
        </dgm:presLayoutVars>
      </dgm:prSet>
      <dgm:spPr/>
      <dgm:t>
        <a:bodyPr/>
        <a:lstStyle/>
        <a:p>
          <a:endParaRPr lang="en-MY"/>
        </a:p>
      </dgm:t>
    </dgm:pt>
    <dgm:pt modelId="{7203B794-F2C4-4F4B-A464-32C9B9B0B5A3}" type="pres">
      <dgm:prSet presAssocID="{B98703B2-1860-4BEE-AA01-61AB47CF5FA2}" presName="sibTrans" presStyleCnt="0"/>
      <dgm:spPr/>
    </dgm:pt>
    <dgm:pt modelId="{9ED43DC9-C87D-4E0F-8508-C9BC97546214}" type="pres">
      <dgm:prSet presAssocID="{E6758523-6925-4236-9545-B0FEE64741D2}" presName="compNode" presStyleCnt="0"/>
      <dgm:spPr/>
    </dgm:pt>
    <dgm:pt modelId="{983C3905-1585-4AA8-88C3-9FBC3807A101}" type="pres">
      <dgm:prSet presAssocID="{E6758523-6925-4236-9545-B0FEE64741D2}" presName="bgRect" presStyleLbl="bgShp" presStyleIdx="1" presStyleCnt="4"/>
      <dgm:spPr/>
    </dgm:pt>
    <dgm:pt modelId="{A6AFA163-BE16-4BFF-A4A3-F7C9BA297683}" type="pres">
      <dgm:prSet presAssocID="{E6758523-6925-4236-9545-B0FEE64741D2}"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MY"/>
        </a:p>
      </dgm:t>
      <dgm:extLst>
        <a:ext uri="{E40237B7-FDA0-4F09-8148-C483321AD2D9}">
          <dgm14:cNvPr xmlns:dgm14="http://schemas.microsoft.com/office/drawing/2010/diagram" id="0" name="" descr="Quotes"/>
        </a:ext>
      </dgm:extLst>
    </dgm:pt>
    <dgm:pt modelId="{7324964D-F6EB-4C04-B471-FF7B4390990B}" type="pres">
      <dgm:prSet presAssocID="{E6758523-6925-4236-9545-B0FEE64741D2}" presName="spaceRect" presStyleCnt="0"/>
      <dgm:spPr/>
    </dgm:pt>
    <dgm:pt modelId="{B9E15922-ECB5-4882-A474-A4C56600513E}" type="pres">
      <dgm:prSet presAssocID="{E6758523-6925-4236-9545-B0FEE64741D2}" presName="parTx" presStyleLbl="revTx" presStyleIdx="1" presStyleCnt="4">
        <dgm:presLayoutVars>
          <dgm:chMax val="0"/>
          <dgm:chPref val="0"/>
        </dgm:presLayoutVars>
      </dgm:prSet>
      <dgm:spPr/>
      <dgm:t>
        <a:bodyPr/>
        <a:lstStyle/>
        <a:p>
          <a:endParaRPr lang="en-MY"/>
        </a:p>
      </dgm:t>
    </dgm:pt>
    <dgm:pt modelId="{858A8319-68C7-4499-8BBD-EFC9F883E362}" type="pres">
      <dgm:prSet presAssocID="{0D2E3743-2870-4825-BEC4-CA41AA5D1965}" presName="sibTrans" presStyleCnt="0"/>
      <dgm:spPr/>
    </dgm:pt>
    <dgm:pt modelId="{0B9F22F9-83DF-416A-B41D-753C08164EA6}" type="pres">
      <dgm:prSet presAssocID="{910F1FA0-C608-4F10-BC28-51B1C78E033B}" presName="compNode" presStyleCnt="0"/>
      <dgm:spPr/>
    </dgm:pt>
    <dgm:pt modelId="{37B1E523-C536-448D-BBFE-E721F75F10CE}" type="pres">
      <dgm:prSet presAssocID="{910F1FA0-C608-4F10-BC28-51B1C78E033B}" presName="bgRect" presStyleLbl="bgShp" presStyleIdx="2" presStyleCnt="4"/>
      <dgm:spPr/>
    </dgm:pt>
    <dgm:pt modelId="{15AB7E2E-789B-4081-B59C-B280A1203D55}" type="pres">
      <dgm:prSet presAssocID="{910F1FA0-C608-4F10-BC28-51B1C78E033B}"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t>
        <a:bodyPr/>
        <a:lstStyle/>
        <a:p>
          <a:endParaRPr lang="en-MY"/>
        </a:p>
      </dgm:t>
      <dgm:extLst>
        <a:ext uri="{E40237B7-FDA0-4F09-8148-C483321AD2D9}">
          <dgm14:cNvPr xmlns:dgm14="http://schemas.microsoft.com/office/drawing/2010/diagram" id="0" name="" descr="Bar chart"/>
        </a:ext>
      </dgm:extLst>
    </dgm:pt>
    <dgm:pt modelId="{8ADA5313-B842-4758-90F9-688CB412E647}" type="pres">
      <dgm:prSet presAssocID="{910F1FA0-C608-4F10-BC28-51B1C78E033B}" presName="spaceRect" presStyleCnt="0"/>
      <dgm:spPr/>
    </dgm:pt>
    <dgm:pt modelId="{CCC93563-1DC8-4D2A-8A24-0522D3A64147}" type="pres">
      <dgm:prSet presAssocID="{910F1FA0-C608-4F10-BC28-51B1C78E033B}" presName="parTx" presStyleLbl="revTx" presStyleIdx="2" presStyleCnt="4">
        <dgm:presLayoutVars>
          <dgm:chMax val="0"/>
          <dgm:chPref val="0"/>
        </dgm:presLayoutVars>
      </dgm:prSet>
      <dgm:spPr/>
      <dgm:t>
        <a:bodyPr/>
        <a:lstStyle/>
        <a:p>
          <a:endParaRPr lang="en-MY"/>
        </a:p>
      </dgm:t>
    </dgm:pt>
    <dgm:pt modelId="{4FBE2F23-F755-4CCF-9CC1-D8F1E042FB20}" type="pres">
      <dgm:prSet presAssocID="{A0796487-ED9A-48F1-9A6B-D4CE33CC58BE}" presName="sibTrans" presStyleCnt="0"/>
      <dgm:spPr/>
    </dgm:pt>
    <dgm:pt modelId="{3BB069E8-0F4E-4307-B640-EBDDE9470CF3}" type="pres">
      <dgm:prSet presAssocID="{1C0C6BB6-FC45-4332-846A-4BE57F45A6BD}" presName="compNode" presStyleCnt="0"/>
      <dgm:spPr/>
    </dgm:pt>
    <dgm:pt modelId="{7959D1C3-2D41-4CD4-82C5-20460C6932DF}" type="pres">
      <dgm:prSet presAssocID="{1C0C6BB6-FC45-4332-846A-4BE57F45A6BD}" presName="bgRect" presStyleLbl="bgShp" presStyleIdx="3" presStyleCnt="4"/>
      <dgm:spPr/>
    </dgm:pt>
    <dgm:pt modelId="{D0B1900B-A1C2-4A12-8022-7D5275CEA7B9}" type="pres">
      <dgm:prSet presAssocID="{1C0C6BB6-FC45-4332-846A-4BE57F45A6BD}"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dgm:spPr>
      <dgm:t>
        <a:bodyPr/>
        <a:lstStyle/>
        <a:p>
          <a:endParaRPr lang="en-MY"/>
        </a:p>
      </dgm:t>
      <dgm:extLst>
        <a:ext uri="{E40237B7-FDA0-4F09-8148-C483321AD2D9}">
          <dgm14:cNvPr xmlns:dgm14="http://schemas.microsoft.com/office/drawing/2010/diagram" id="0" name="" descr="Server"/>
        </a:ext>
      </dgm:extLst>
    </dgm:pt>
    <dgm:pt modelId="{12B8EC8B-05D9-4172-AA55-6B51F67724EA}" type="pres">
      <dgm:prSet presAssocID="{1C0C6BB6-FC45-4332-846A-4BE57F45A6BD}" presName="spaceRect" presStyleCnt="0"/>
      <dgm:spPr/>
    </dgm:pt>
    <dgm:pt modelId="{677EA06E-D894-48FB-ADA3-B3D6373E839C}" type="pres">
      <dgm:prSet presAssocID="{1C0C6BB6-FC45-4332-846A-4BE57F45A6BD}" presName="parTx" presStyleLbl="revTx" presStyleIdx="3" presStyleCnt="4">
        <dgm:presLayoutVars>
          <dgm:chMax val="0"/>
          <dgm:chPref val="0"/>
        </dgm:presLayoutVars>
      </dgm:prSet>
      <dgm:spPr/>
      <dgm:t>
        <a:bodyPr/>
        <a:lstStyle/>
        <a:p>
          <a:endParaRPr lang="en-MY"/>
        </a:p>
      </dgm:t>
    </dgm:pt>
  </dgm:ptLst>
  <dgm:cxnLst>
    <dgm:cxn modelId="{0D026282-9D00-4700-A5C3-A334EB8BE8F0}" srcId="{25793FF0-B857-46CA-99C4-7678F99536BF}" destId="{910F1FA0-C608-4F10-BC28-51B1C78E033B}" srcOrd="2" destOrd="0" parTransId="{69E56400-AA2F-4198-8BF2-0D36382357A2}" sibTransId="{A0796487-ED9A-48F1-9A6B-D4CE33CC58BE}"/>
    <dgm:cxn modelId="{6D697918-7478-4747-AD12-E15F4952B157}" srcId="{25793FF0-B857-46CA-99C4-7678F99536BF}" destId="{E6758523-6925-4236-9545-B0FEE64741D2}" srcOrd="1" destOrd="0" parTransId="{C8595A71-25C2-4B88-8AF3-D0ACA59F3D1C}" sibTransId="{0D2E3743-2870-4825-BEC4-CA41AA5D1965}"/>
    <dgm:cxn modelId="{742C262F-84DA-4FB7-9C2A-CCB47208DEF9}" type="presOf" srcId="{910F1FA0-C608-4F10-BC28-51B1C78E033B}" destId="{CCC93563-1DC8-4D2A-8A24-0522D3A64147}" srcOrd="0" destOrd="0" presId="urn:microsoft.com/office/officeart/2018/2/layout/IconVerticalSolidList"/>
    <dgm:cxn modelId="{59016E4D-FF2B-408E-B1A7-A536C34A029F}" srcId="{25793FF0-B857-46CA-99C4-7678F99536BF}" destId="{7D861D05-C07B-4E46-90ED-3D8CA4E99B52}" srcOrd="0" destOrd="0" parTransId="{77D54F5E-8A3D-43C9-A57A-CB5D1EE48D9E}" sibTransId="{B98703B2-1860-4BEE-AA01-61AB47CF5FA2}"/>
    <dgm:cxn modelId="{0F6C8715-9527-4F55-BBEB-392E56F082A1}" type="presOf" srcId="{1C0C6BB6-FC45-4332-846A-4BE57F45A6BD}" destId="{677EA06E-D894-48FB-ADA3-B3D6373E839C}" srcOrd="0" destOrd="0" presId="urn:microsoft.com/office/officeart/2018/2/layout/IconVerticalSolidList"/>
    <dgm:cxn modelId="{47AE2F38-10BC-4A6F-8692-DD631858EBB0}" type="presOf" srcId="{E6758523-6925-4236-9545-B0FEE64741D2}" destId="{B9E15922-ECB5-4882-A474-A4C56600513E}" srcOrd="0" destOrd="0" presId="urn:microsoft.com/office/officeart/2018/2/layout/IconVerticalSolidList"/>
    <dgm:cxn modelId="{8B7D3477-B4D8-4C80-9EF7-D3E6DA691F8C}" type="presOf" srcId="{7D861D05-C07B-4E46-90ED-3D8CA4E99B52}" destId="{96EAAE2A-C37B-471F-BF4F-0E2A7D605213}" srcOrd="0" destOrd="0" presId="urn:microsoft.com/office/officeart/2018/2/layout/IconVerticalSolidList"/>
    <dgm:cxn modelId="{A9D24FFC-67F7-4032-BC40-8344256DD05B}" srcId="{25793FF0-B857-46CA-99C4-7678F99536BF}" destId="{1C0C6BB6-FC45-4332-846A-4BE57F45A6BD}" srcOrd="3" destOrd="0" parTransId="{7EFA5D7D-0779-434C-9A20-90E9D20A1B13}" sibTransId="{338B72A1-289E-4F12-AB47-260D76D8AF82}"/>
    <dgm:cxn modelId="{55333011-C5D4-4FD5-BE9C-909D77E888D7}" type="presOf" srcId="{25793FF0-B857-46CA-99C4-7678F99536BF}" destId="{62DCE6D9-0C7D-48E6-96AA-9D1252B6AD5E}" srcOrd="0" destOrd="0" presId="urn:microsoft.com/office/officeart/2018/2/layout/IconVerticalSolidList"/>
    <dgm:cxn modelId="{51AF58A6-64E7-43FD-AA5C-30FA3D34BBDA}" type="presParOf" srcId="{62DCE6D9-0C7D-48E6-96AA-9D1252B6AD5E}" destId="{4F42C6B0-D0E7-4506-8181-79A49B98A28E}" srcOrd="0" destOrd="0" presId="urn:microsoft.com/office/officeart/2018/2/layout/IconVerticalSolidList"/>
    <dgm:cxn modelId="{B6EAB08B-9BC1-4745-ADD7-07EE8422FAD3}" type="presParOf" srcId="{4F42C6B0-D0E7-4506-8181-79A49B98A28E}" destId="{3006C6EF-25A6-4AA9-8DB2-5782D0AB40FA}" srcOrd="0" destOrd="0" presId="urn:microsoft.com/office/officeart/2018/2/layout/IconVerticalSolidList"/>
    <dgm:cxn modelId="{1E50E00B-86AC-4977-BA3B-EE3C9BB7B140}" type="presParOf" srcId="{4F42C6B0-D0E7-4506-8181-79A49B98A28E}" destId="{952998C2-FB6A-44E7-8340-7FE80422DC9C}" srcOrd="1" destOrd="0" presId="urn:microsoft.com/office/officeart/2018/2/layout/IconVerticalSolidList"/>
    <dgm:cxn modelId="{D28D5FF8-1353-4DC0-BE0F-CEBCC54CDEE9}" type="presParOf" srcId="{4F42C6B0-D0E7-4506-8181-79A49B98A28E}" destId="{A6A007B3-BF6C-49AA-8E4E-C0C62F91779C}" srcOrd="2" destOrd="0" presId="urn:microsoft.com/office/officeart/2018/2/layout/IconVerticalSolidList"/>
    <dgm:cxn modelId="{1B10A080-C1E1-45A1-B11F-E87123E5400B}" type="presParOf" srcId="{4F42C6B0-D0E7-4506-8181-79A49B98A28E}" destId="{96EAAE2A-C37B-471F-BF4F-0E2A7D605213}" srcOrd="3" destOrd="0" presId="urn:microsoft.com/office/officeart/2018/2/layout/IconVerticalSolidList"/>
    <dgm:cxn modelId="{EB9218B5-818F-44A6-A25A-6235AD9A8AED}" type="presParOf" srcId="{62DCE6D9-0C7D-48E6-96AA-9D1252B6AD5E}" destId="{7203B794-F2C4-4F4B-A464-32C9B9B0B5A3}" srcOrd="1" destOrd="0" presId="urn:microsoft.com/office/officeart/2018/2/layout/IconVerticalSolidList"/>
    <dgm:cxn modelId="{29F4A1F6-5A12-4444-8A4C-005FB4FBEDB0}" type="presParOf" srcId="{62DCE6D9-0C7D-48E6-96AA-9D1252B6AD5E}" destId="{9ED43DC9-C87D-4E0F-8508-C9BC97546214}" srcOrd="2" destOrd="0" presId="urn:microsoft.com/office/officeart/2018/2/layout/IconVerticalSolidList"/>
    <dgm:cxn modelId="{6C596F88-CD87-4E7C-BE07-6767286A631D}" type="presParOf" srcId="{9ED43DC9-C87D-4E0F-8508-C9BC97546214}" destId="{983C3905-1585-4AA8-88C3-9FBC3807A101}" srcOrd="0" destOrd="0" presId="urn:microsoft.com/office/officeart/2018/2/layout/IconVerticalSolidList"/>
    <dgm:cxn modelId="{3B9C90E4-6E8D-4347-91D8-CF58CE1C5DDF}" type="presParOf" srcId="{9ED43DC9-C87D-4E0F-8508-C9BC97546214}" destId="{A6AFA163-BE16-4BFF-A4A3-F7C9BA297683}" srcOrd="1" destOrd="0" presId="urn:microsoft.com/office/officeart/2018/2/layout/IconVerticalSolidList"/>
    <dgm:cxn modelId="{62114814-C34D-48BC-9962-3BF8CD084A29}" type="presParOf" srcId="{9ED43DC9-C87D-4E0F-8508-C9BC97546214}" destId="{7324964D-F6EB-4C04-B471-FF7B4390990B}" srcOrd="2" destOrd="0" presId="urn:microsoft.com/office/officeart/2018/2/layout/IconVerticalSolidList"/>
    <dgm:cxn modelId="{65ADAE67-16C3-493A-9847-79B6FF2B67CD}" type="presParOf" srcId="{9ED43DC9-C87D-4E0F-8508-C9BC97546214}" destId="{B9E15922-ECB5-4882-A474-A4C56600513E}" srcOrd="3" destOrd="0" presId="urn:microsoft.com/office/officeart/2018/2/layout/IconVerticalSolidList"/>
    <dgm:cxn modelId="{E76C48B9-B9C9-4824-B68E-E88F7DE9FB4F}" type="presParOf" srcId="{62DCE6D9-0C7D-48E6-96AA-9D1252B6AD5E}" destId="{858A8319-68C7-4499-8BBD-EFC9F883E362}" srcOrd="3" destOrd="0" presId="urn:microsoft.com/office/officeart/2018/2/layout/IconVerticalSolidList"/>
    <dgm:cxn modelId="{FC20BF1F-F043-4F86-9857-46C625371959}" type="presParOf" srcId="{62DCE6D9-0C7D-48E6-96AA-9D1252B6AD5E}" destId="{0B9F22F9-83DF-416A-B41D-753C08164EA6}" srcOrd="4" destOrd="0" presId="urn:microsoft.com/office/officeart/2018/2/layout/IconVerticalSolidList"/>
    <dgm:cxn modelId="{04A15342-EF27-485D-8316-D3067022D576}" type="presParOf" srcId="{0B9F22F9-83DF-416A-B41D-753C08164EA6}" destId="{37B1E523-C536-448D-BBFE-E721F75F10CE}" srcOrd="0" destOrd="0" presId="urn:microsoft.com/office/officeart/2018/2/layout/IconVerticalSolidList"/>
    <dgm:cxn modelId="{E15811A2-0321-49A3-ACD2-0DA7E748E35E}" type="presParOf" srcId="{0B9F22F9-83DF-416A-B41D-753C08164EA6}" destId="{15AB7E2E-789B-4081-B59C-B280A1203D55}" srcOrd="1" destOrd="0" presId="urn:microsoft.com/office/officeart/2018/2/layout/IconVerticalSolidList"/>
    <dgm:cxn modelId="{64658FAC-B7DC-41F2-9C4A-C762BF832303}" type="presParOf" srcId="{0B9F22F9-83DF-416A-B41D-753C08164EA6}" destId="{8ADA5313-B842-4758-90F9-688CB412E647}" srcOrd="2" destOrd="0" presId="urn:microsoft.com/office/officeart/2018/2/layout/IconVerticalSolidList"/>
    <dgm:cxn modelId="{6BB0DB78-7299-4257-B6F1-B9B1206F900A}" type="presParOf" srcId="{0B9F22F9-83DF-416A-B41D-753C08164EA6}" destId="{CCC93563-1DC8-4D2A-8A24-0522D3A64147}" srcOrd="3" destOrd="0" presId="urn:microsoft.com/office/officeart/2018/2/layout/IconVerticalSolidList"/>
    <dgm:cxn modelId="{F15F50A6-5EA0-42A6-BE5B-7C4FE2D9F717}" type="presParOf" srcId="{62DCE6D9-0C7D-48E6-96AA-9D1252B6AD5E}" destId="{4FBE2F23-F755-4CCF-9CC1-D8F1E042FB20}" srcOrd="5" destOrd="0" presId="urn:microsoft.com/office/officeart/2018/2/layout/IconVerticalSolidList"/>
    <dgm:cxn modelId="{65FB0C13-C829-459D-85C3-4464E191F6EC}" type="presParOf" srcId="{62DCE6D9-0C7D-48E6-96AA-9D1252B6AD5E}" destId="{3BB069E8-0F4E-4307-B640-EBDDE9470CF3}" srcOrd="6" destOrd="0" presId="urn:microsoft.com/office/officeart/2018/2/layout/IconVerticalSolidList"/>
    <dgm:cxn modelId="{397D87A9-CBE6-4F70-9C74-46D98ADE2060}" type="presParOf" srcId="{3BB069E8-0F4E-4307-B640-EBDDE9470CF3}" destId="{7959D1C3-2D41-4CD4-82C5-20460C6932DF}" srcOrd="0" destOrd="0" presId="urn:microsoft.com/office/officeart/2018/2/layout/IconVerticalSolidList"/>
    <dgm:cxn modelId="{DF7642E3-DC33-4DEF-B576-EF41D231A71A}" type="presParOf" srcId="{3BB069E8-0F4E-4307-B640-EBDDE9470CF3}" destId="{D0B1900B-A1C2-4A12-8022-7D5275CEA7B9}" srcOrd="1" destOrd="0" presId="urn:microsoft.com/office/officeart/2018/2/layout/IconVerticalSolidList"/>
    <dgm:cxn modelId="{4341694A-9023-4FA3-B2CA-CC63CA31D451}" type="presParOf" srcId="{3BB069E8-0F4E-4307-B640-EBDDE9470CF3}" destId="{12B8EC8B-05D9-4172-AA55-6B51F67724EA}" srcOrd="2" destOrd="0" presId="urn:microsoft.com/office/officeart/2018/2/layout/IconVerticalSolidList"/>
    <dgm:cxn modelId="{6316E652-B25D-4C98-B8CF-569AAA639E62}" type="presParOf" srcId="{3BB069E8-0F4E-4307-B640-EBDDE9470CF3}" destId="{677EA06E-D894-48FB-ADA3-B3D6373E83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FAFEA8-19F7-433F-ABFF-237A5DFC113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0211EBB-B54C-4958-B6F1-07F3F1EACFAC}">
      <dgm:prSet/>
      <dgm:spPr/>
      <dgm:t>
        <a:bodyPr/>
        <a:lstStyle/>
        <a:p>
          <a:r>
            <a:rPr lang="en-US" u="sng"/>
            <a:t>Steps (using edit tab)</a:t>
          </a:r>
          <a:endParaRPr lang="en-US"/>
        </a:p>
      </dgm:t>
    </dgm:pt>
    <dgm:pt modelId="{1C33D7EB-0EA9-41AF-AA04-BEBD9EE03EFD}" type="parTrans" cxnId="{2D71B04D-1A30-4DF4-9873-94766D1FEDAB}">
      <dgm:prSet/>
      <dgm:spPr/>
      <dgm:t>
        <a:bodyPr/>
        <a:lstStyle/>
        <a:p>
          <a:endParaRPr lang="en-US"/>
        </a:p>
      </dgm:t>
    </dgm:pt>
    <dgm:pt modelId="{1E555F81-9D07-48AC-8D01-D020F4DD5F7A}" type="sibTrans" cxnId="{2D71B04D-1A30-4DF4-9873-94766D1FEDAB}">
      <dgm:prSet/>
      <dgm:spPr/>
      <dgm:t>
        <a:bodyPr/>
        <a:lstStyle/>
        <a:p>
          <a:endParaRPr lang="en-US"/>
        </a:p>
      </dgm:t>
    </dgm:pt>
    <dgm:pt modelId="{16CED04E-28D6-49D0-B227-A9A4533CF77D}">
      <dgm:prSet/>
      <dgm:spPr/>
      <dgm:t>
        <a:bodyPr/>
        <a:lstStyle/>
        <a:p>
          <a:r>
            <a:rPr lang="en-US"/>
            <a:t>i. Navigate to Test Suit</a:t>
          </a:r>
        </a:p>
      </dgm:t>
    </dgm:pt>
    <dgm:pt modelId="{43D49148-C3B1-4B36-B30B-65BDB528C22B}" type="parTrans" cxnId="{0C0072D9-C6F4-43BF-92C8-1EDA4C3F0CD8}">
      <dgm:prSet/>
      <dgm:spPr/>
      <dgm:t>
        <a:bodyPr/>
        <a:lstStyle/>
        <a:p>
          <a:endParaRPr lang="en-US"/>
        </a:p>
      </dgm:t>
    </dgm:pt>
    <dgm:pt modelId="{27E4245D-1885-43A8-9D1C-584A7BE57F77}" type="sibTrans" cxnId="{0C0072D9-C6F4-43BF-92C8-1EDA4C3F0CD8}">
      <dgm:prSet/>
      <dgm:spPr/>
      <dgm:t>
        <a:bodyPr/>
        <a:lstStyle/>
        <a:p>
          <a:endParaRPr lang="en-US"/>
        </a:p>
      </dgm:t>
    </dgm:pt>
    <dgm:pt modelId="{0AA87DEE-47CA-484E-9E4F-1456BA75BDC2}">
      <dgm:prSet/>
      <dgm:spPr/>
      <dgm:t>
        <a:bodyPr/>
        <a:lstStyle/>
        <a:p>
          <a:r>
            <a:rPr lang="en-US"/>
            <a:t>ii. Click on ‘Add Scalar’ on right bottom (1st picture)</a:t>
          </a:r>
          <a:br>
            <a:rPr lang="en-US"/>
          </a:br>
          <a:endParaRPr lang="en-US"/>
        </a:p>
      </dgm:t>
    </dgm:pt>
    <dgm:pt modelId="{43A9E160-0826-49A4-B626-BF4086AC32F4}" type="parTrans" cxnId="{3C937B62-2100-4F09-8903-F53708A3FEBA}">
      <dgm:prSet/>
      <dgm:spPr/>
      <dgm:t>
        <a:bodyPr/>
        <a:lstStyle/>
        <a:p>
          <a:endParaRPr lang="en-US"/>
        </a:p>
      </dgm:t>
    </dgm:pt>
    <dgm:pt modelId="{63EC0F4B-8563-4688-A11D-33B966CBAD8C}" type="sibTrans" cxnId="{3C937B62-2100-4F09-8903-F53708A3FEBA}">
      <dgm:prSet/>
      <dgm:spPr/>
      <dgm:t>
        <a:bodyPr/>
        <a:lstStyle/>
        <a:p>
          <a:endParaRPr lang="en-US"/>
        </a:p>
      </dgm:t>
    </dgm:pt>
    <dgm:pt modelId="{AB2C4601-9583-44DB-B3DF-943ECC975F9C}">
      <dgm:prSet/>
      <dgm:spPr/>
      <dgm:t>
        <a:bodyPr/>
        <a:lstStyle/>
        <a:p>
          <a:r>
            <a:rPr lang="en-US"/>
            <a:t>iii. Add Scalar window is popup, write variable name inside {} and put value that you want (2nd  picture)</a:t>
          </a:r>
        </a:p>
      </dgm:t>
    </dgm:pt>
    <dgm:pt modelId="{C2719A28-3508-41E7-990E-AEA849AA4F1D}" type="parTrans" cxnId="{24D09C8A-4425-4D5E-945C-FFF98039C6D2}">
      <dgm:prSet/>
      <dgm:spPr/>
      <dgm:t>
        <a:bodyPr/>
        <a:lstStyle/>
        <a:p>
          <a:endParaRPr lang="en-US"/>
        </a:p>
      </dgm:t>
    </dgm:pt>
    <dgm:pt modelId="{EE73794C-9244-4F8A-8E39-5048240196E2}" type="sibTrans" cxnId="{24D09C8A-4425-4D5E-945C-FFF98039C6D2}">
      <dgm:prSet/>
      <dgm:spPr/>
      <dgm:t>
        <a:bodyPr/>
        <a:lstStyle/>
        <a:p>
          <a:endParaRPr lang="en-US"/>
        </a:p>
      </dgm:t>
    </dgm:pt>
    <dgm:pt modelId="{B4CC843C-8407-4939-A3D5-FE46F7D82AD3}" type="pres">
      <dgm:prSet presAssocID="{14FAFEA8-19F7-433F-ABFF-237A5DFC113E}" presName="vert0" presStyleCnt="0">
        <dgm:presLayoutVars>
          <dgm:dir/>
          <dgm:animOne val="branch"/>
          <dgm:animLvl val="lvl"/>
        </dgm:presLayoutVars>
      </dgm:prSet>
      <dgm:spPr/>
      <dgm:t>
        <a:bodyPr/>
        <a:lstStyle/>
        <a:p>
          <a:endParaRPr lang="en-MY"/>
        </a:p>
      </dgm:t>
    </dgm:pt>
    <dgm:pt modelId="{30A5F9D2-2032-4F0D-BB39-82D8F822C694}" type="pres">
      <dgm:prSet presAssocID="{90211EBB-B54C-4958-B6F1-07F3F1EACFAC}" presName="thickLine" presStyleLbl="alignNode1" presStyleIdx="0" presStyleCnt="4"/>
      <dgm:spPr/>
    </dgm:pt>
    <dgm:pt modelId="{D6AC530A-C382-49CB-B5AB-B881DDF27533}" type="pres">
      <dgm:prSet presAssocID="{90211EBB-B54C-4958-B6F1-07F3F1EACFAC}" presName="horz1" presStyleCnt="0"/>
      <dgm:spPr/>
    </dgm:pt>
    <dgm:pt modelId="{416D4FAD-C530-4A89-9988-791DFB4476A9}" type="pres">
      <dgm:prSet presAssocID="{90211EBB-B54C-4958-B6F1-07F3F1EACFAC}" presName="tx1" presStyleLbl="revTx" presStyleIdx="0" presStyleCnt="4"/>
      <dgm:spPr/>
      <dgm:t>
        <a:bodyPr/>
        <a:lstStyle/>
        <a:p>
          <a:endParaRPr lang="en-MY"/>
        </a:p>
      </dgm:t>
    </dgm:pt>
    <dgm:pt modelId="{53073235-7CDA-4E7E-97F6-0BDA6870B462}" type="pres">
      <dgm:prSet presAssocID="{90211EBB-B54C-4958-B6F1-07F3F1EACFAC}" presName="vert1" presStyleCnt="0"/>
      <dgm:spPr/>
    </dgm:pt>
    <dgm:pt modelId="{4D9BD74B-81ED-4813-A131-1598D353C0D5}" type="pres">
      <dgm:prSet presAssocID="{16CED04E-28D6-49D0-B227-A9A4533CF77D}" presName="thickLine" presStyleLbl="alignNode1" presStyleIdx="1" presStyleCnt="4"/>
      <dgm:spPr/>
    </dgm:pt>
    <dgm:pt modelId="{43A4D84A-AEC1-4B72-982D-C6AA4588E2A4}" type="pres">
      <dgm:prSet presAssocID="{16CED04E-28D6-49D0-B227-A9A4533CF77D}" presName="horz1" presStyleCnt="0"/>
      <dgm:spPr/>
    </dgm:pt>
    <dgm:pt modelId="{4604EEE0-6436-4F04-A973-2D3F2B26EEDD}" type="pres">
      <dgm:prSet presAssocID="{16CED04E-28D6-49D0-B227-A9A4533CF77D}" presName="tx1" presStyleLbl="revTx" presStyleIdx="1" presStyleCnt="4"/>
      <dgm:spPr/>
      <dgm:t>
        <a:bodyPr/>
        <a:lstStyle/>
        <a:p>
          <a:endParaRPr lang="en-MY"/>
        </a:p>
      </dgm:t>
    </dgm:pt>
    <dgm:pt modelId="{C7A69D6D-D96B-4B13-9963-5FC2630130E2}" type="pres">
      <dgm:prSet presAssocID="{16CED04E-28D6-49D0-B227-A9A4533CF77D}" presName="vert1" presStyleCnt="0"/>
      <dgm:spPr/>
    </dgm:pt>
    <dgm:pt modelId="{16DF545F-D0CA-4F1B-92C3-A4C4399D1176}" type="pres">
      <dgm:prSet presAssocID="{0AA87DEE-47CA-484E-9E4F-1456BA75BDC2}" presName="thickLine" presStyleLbl="alignNode1" presStyleIdx="2" presStyleCnt="4"/>
      <dgm:spPr/>
    </dgm:pt>
    <dgm:pt modelId="{DB3F3CF1-5804-482D-9270-3D90328AA7CE}" type="pres">
      <dgm:prSet presAssocID="{0AA87DEE-47CA-484E-9E4F-1456BA75BDC2}" presName="horz1" presStyleCnt="0"/>
      <dgm:spPr/>
    </dgm:pt>
    <dgm:pt modelId="{A7BB8C61-F8B1-4BCA-8BB7-94EC89662E75}" type="pres">
      <dgm:prSet presAssocID="{0AA87DEE-47CA-484E-9E4F-1456BA75BDC2}" presName="tx1" presStyleLbl="revTx" presStyleIdx="2" presStyleCnt="4"/>
      <dgm:spPr/>
      <dgm:t>
        <a:bodyPr/>
        <a:lstStyle/>
        <a:p>
          <a:endParaRPr lang="en-MY"/>
        </a:p>
      </dgm:t>
    </dgm:pt>
    <dgm:pt modelId="{1BA55796-699B-45EB-80EF-C491FFEF98EB}" type="pres">
      <dgm:prSet presAssocID="{0AA87DEE-47CA-484E-9E4F-1456BA75BDC2}" presName="vert1" presStyleCnt="0"/>
      <dgm:spPr/>
    </dgm:pt>
    <dgm:pt modelId="{BDDEB292-1FA9-4670-9427-BDD191078FC9}" type="pres">
      <dgm:prSet presAssocID="{AB2C4601-9583-44DB-B3DF-943ECC975F9C}" presName="thickLine" presStyleLbl="alignNode1" presStyleIdx="3" presStyleCnt="4"/>
      <dgm:spPr/>
    </dgm:pt>
    <dgm:pt modelId="{1993AD09-10C5-4AA0-93DD-E18BE84EA68F}" type="pres">
      <dgm:prSet presAssocID="{AB2C4601-9583-44DB-B3DF-943ECC975F9C}" presName="horz1" presStyleCnt="0"/>
      <dgm:spPr/>
    </dgm:pt>
    <dgm:pt modelId="{D2FBFD12-21ED-4BA1-92CA-A529CA8666DE}" type="pres">
      <dgm:prSet presAssocID="{AB2C4601-9583-44DB-B3DF-943ECC975F9C}" presName="tx1" presStyleLbl="revTx" presStyleIdx="3" presStyleCnt="4"/>
      <dgm:spPr/>
      <dgm:t>
        <a:bodyPr/>
        <a:lstStyle/>
        <a:p>
          <a:endParaRPr lang="en-MY"/>
        </a:p>
      </dgm:t>
    </dgm:pt>
    <dgm:pt modelId="{65B77861-AD13-4559-9CE4-37BA44854FAD}" type="pres">
      <dgm:prSet presAssocID="{AB2C4601-9583-44DB-B3DF-943ECC975F9C}" presName="vert1" presStyleCnt="0"/>
      <dgm:spPr/>
    </dgm:pt>
  </dgm:ptLst>
  <dgm:cxnLst>
    <dgm:cxn modelId="{3C937B62-2100-4F09-8903-F53708A3FEBA}" srcId="{14FAFEA8-19F7-433F-ABFF-237A5DFC113E}" destId="{0AA87DEE-47CA-484E-9E4F-1456BA75BDC2}" srcOrd="2" destOrd="0" parTransId="{43A9E160-0826-49A4-B626-BF4086AC32F4}" sibTransId="{63EC0F4B-8563-4688-A11D-33B966CBAD8C}"/>
    <dgm:cxn modelId="{D594BA79-7434-4879-B503-8D58D4CEEB8A}" type="presOf" srcId="{14FAFEA8-19F7-433F-ABFF-237A5DFC113E}" destId="{B4CC843C-8407-4939-A3D5-FE46F7D82AD3}" srcOrd="0" destOrd="0" presId="urn:microsoft.com/office/officeart/2008/layout/LinedList"/>
    <dgm:cxn modelId="{D5F58235-9404-4F82-B633-F63D3395DEFC}" type="presOf" srcId="{16CED04E-28D6-49D0-B227-A9A4533CF77D}" destId="{4604EEE0-6436-4F04-A973-2D3F2B26EEDD}" srcOrd="0" destOrd="0" presId="urn:microsoft.com/office/officeart/2008/layout/LinedList"/>
    <dgm:cxn modelId="{60D19C5C-6F5F-41F8-B348-3913F26A1B1A}" type="presOf" srcId="{0AA87DEE-47CA-484E-9E4F-1456BA75BDC2}" destId="{A7BB8C61-F8B1-4BCA-8BB7-94EC89662E75}" srcOrd="0" destOrd="0" presId="urn:microsoft.com/office/officeart/2008/layout/LinedList"/>
    <dgm:cxn modelId="{0C0072D9-C6F4-43BF-92C8-1EDA4C3F0CD8}" srcId="{14FAFEA8-19F7-433F-ABFF-237A5DFC113E}" destId="{16CED04E-28D6-49D0-B227-A9A4533CF77D}" srcOrd="1" destOrd="0" parTransId="{43D49148-C3B1-4B36-B30B-65BDB528C22B}" sibTransId="{27E4245D-1885-43A8-9D1C-584A7BE57F77}"/>
    <dgm:cxn modelId="{6F1FB7CE-CB40-4EDD-9222-29F9FB75D22E}" type="presOf" srcId="{AB2C4601-9583-44DB-B3DF-943ECC975F9C}" destId="{D2FBFD12-21ED-4BA1-92CA-A529CA8666DE}" srcOrd="0" destOrd="0" presId="urn:microsoft.com/office/officeart/2008/layout/LinedList"/>
    <dgm:cxn modelId="{24D09C8A-4425-4D5E-945C-FFF98039C6D2}" srcId="{14FAFEA8-19F7-433F-ABFF-237A5DFC113E}" destId="{AB2C4601-9583-44DB-B3DF-943ECC975F9C}" srcOrd="3" destOrd="0" parTransId="{C2719A28-3508-41E7-990E-AEA849AA4F1D}" sibTransId="{EE73794C-9244-4F8A-8E39-5048240196E2}"/>
    <dgm:cxn modelId="{F2C0498B-799B-4BA2-ADB6-29C2872018FD}" type="presOf" srcId="{90211EBB-B54C-4958-B6F1-07F3F1EACFAC}" destId="{416D4FAD-C530-4A89-9988-791DFB4476A9}" srcOrd="0" destOrd="0" presId="urn:microsoft.com/office/officeart/2008/layout/LinedList"/>
    <dgm:cxn modelId="{2D71B04D-1A30-4DF4-9873-94766D1FEDAB}" srcId="{14FAFEA8-19F7-433F-ABFF-237A5DFC113E}" destId="{90211EBB-B54C-4958-B6F1-07F3F1EACFAC}" srcOrd="0" destOrd="0" parTransId="{1C33D7EB-0EA9-41AF-AA04-BEBD9EE03EFD}" sibTransId="{1E555F81-9D07-48AC-8D01-D020F4DD5F7A}"/>
    <dgm:cxn modelId="{F031C7CF-4F39-43B9-A518-432CD5B6313B}" type="presParOf" srcId="{B4CC843C-8407-4939-A3D5-FE46F7D82AD3}" destId="{30A5F9D2-2032-4F0D-BB39-82D8F822C694}" srcOrd="0" destOrd="0" presId="urn:microsoft.com/office/officeart/2008/layout/LinedList"/>
    <dgm:cxn modelId="{5C0C8A4E-FEAA-48F2-B125-A9381654A849}" type="presParOf" srcId="{B4CC843C-8407-4939-A3D5-FE46F7D82AD3}" destId="{D6AC530A-C382-49CB-B5AB-B881DDF27533}" srcOrd="1" destOrd="0" presId="urn:microsoft.com/office/officeart/2008/layout/LinedList"/>
    <dgm:cxn modelId="{C9785CA0-3F59-423F-9330-E944185DC423}" type="presParOf" srcId="{D6AC530A-C382-49CB-B5AB-B881DDF27533}" destId="{416D4FAD-C530-4A89-9988-791DFB4476A9}" srcOrd="0" destOrd="0" presId="urn:microsoft.com/office/officeart/2008/layout/LinedList"/>
    <dgm:cxn modelId="{91C29235-F49C-4E43-9B3F-9A08043B4300}" type="presParOf" srcId="{D6AC530A-C382-49CB-B5AB-B881DDF27533}" destId="{53073235-7CDA-4E7E-97F6-0BDA6870B462}" srcOrd="1" destOrd="0" presId="urn:microsoft.com/office/officeart/2008/layout/LinedList"/>
    <dgm:cxn modelId="{3B2FB856-03F0-4A9D-84DA-7D9AF56B410A}" type="presParOf" srcId="{B4CC843C-8407-4939-A3D5-FE46F7D82AD3}" destId="{4D9BD74B-81ED-4813-A131-1598D353C0D5}" srcOrd="2" destOrd="0" presId="urn:microsoft.com/office/officeart/2008/layout/LinedList"/>
    <dgm:cxn modelId="{92084589-6BED-42A1-A247-11B25FE4F442}" type="presParOf" srcId="{B4CC843C-8407-4939-A3D5-FE46F7D82AD3}" destId="{43A4D84A-AEC1-4B72-982D-C6AA4588E2A4}" srcOrd="3" destOrd="0" presId="urn:microsoft.com/office/officeart/2008/layout/LinedList"/>
    <dgm:cxn modelId="{0809E5B4-348C-43D2-BAF2-0B0BA8B73F1D}" type="presParOf" srcId="{43A4D84A-AEC1-4B72-982D-C6AA4588E2A4}" destId="{4604EEE0-6436-4F04-A973-2D3F2B26EEDD}" srcOrd="0" destOrd="0" presId="urn:microsoft.com/office/officeart/2008/layout/LinedList"/>
    <dgm:cxn modelId="{2F7EF419-C062-442B-8F3B-DEFB78E8E284}" type="presParOf" srcId="{43A4D84A-AEC1-4B72-982D-C6AA4588E2A4}" destId="{C7A69D6D-D96B-4B13-9963-5FC2630130E2}" srcOrd="1" destOrd="0" presId="urn:microsoft.com/office/officeart/2008/layout/LinedList"/>
    <dgm:cxn modelId="{DF7CB787-CD83-425F-9526-5AC3276EE0B8}" type="presParOf" srcId="{B4CC843C-8407-4939-A3D5-FE46F7D82AD3}" destId="{16DF545F-D0CA-4F1B-92C3-A4C4399D1176}" srcOrd="4" destOrd="0" presId="urn:microsoft.com/office/officeart/2008/layout/LinedList"/>
    <dgm:cxn modelId="{E17DC147-A7CC-4671-9B41-A7EC8B00C354}" type="presParOf" srcId="{B4CC843C-8407-4939-A3D5-FE46F7D82AD3}" destId="{DB3F3CF1-5804-482D-9270-3D90328AA7CE}" srcOrd="5" destOrd="0" presId="urn:microsoft.com/office/officeart/2008/layout/LinedList"/>
    <dgm:cxn modelId="{B776CE37-7A12-40E1-9A9D-A9F7A2B030DD}" type="presParOf" srcId="{DB3F3CF1-5804-482D-9270-3D90328AA7CE}" destId="{A7BB8C61-F8B1-4BCA-8BB7-94EC89662E75}" srcOrd="0" destOrd="0" presId="urn:microsoft.com/office/officeart/2008/layout/LinedList"/>
    <dgm:cxn modelId="{668E1B1E-9F62-4FAE-B5A3-8C7C5B56A7C3}" type="presParOf" srcId="{DB3F3CF1-5804-482D-9270-3D90328AA7CE}" destId="{1BA55796-699B-45EB-80EF-C491FFEF98EB}" srcOrd="1" destOrd="0" presId="urn:microsoft.com/office/officeart/2008/layout/LinedList"/>
    <dgm:cxn modelId="{F48D94DE-2CE2-48CA-A631-2A718B769C9F}" type="presParOf" srcId="{B4CC843C-8407-4939-A3D5-FE46F7D82AD3}" destId="{BDDEB292-1FA9-4670-9427-BDD191078FC9}" srcOrd="6" destOrd="0" presId="urn:microsoft.com/office/officeart/2008/layout/LinedList"/>
    <dgm:cxn modelId="{572C98BE-BE82-4C28-B321-449581A590C6}" type="presParOf" srcId="{B4CC843C-8407-4939-A3D5-FE46F7D82AD3}" destId="{1993AD09-10C5-4AA0-93DD-E18BE84EA68F}" srcOrd="7" destOrd="0" presId="urn:microsoft.com/office/officeart/2008/layout/LinedList"/>
    <dgm:cxn modelId="{2A91DB76-423B-4602-9786-4B9D235E80C5}" type="presParOf" srcId="{1993AD09-10C5-4AA0-93DD-E18BE84EA68F}" destId="{D2FBFD12-21ED-4BA1-92CA-A529CA8666DE}" srcOrd="0" destOrd="0" presId="urn:microsoft.com/office/officeart/2008/layout/LinedList"/>
    <dgm:cxn modelId="{CB2C53F9-84F5-4452-B87C-E423139D2F7B}" type="presParOf" srcId="{1993AD09-10C5-4AA0-93DD-E18BE84EA68F}" destId="{65B77861-AD13-4559-9CE4-37BA44854F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817AB5-4DBB-433E-8FC2-05AF6437D3D1}">
      <dsp:nvSpPr>
        <dsp:cNvPr id="0" name=""/>
        <dsp:cNvSpPr/>
      </dsp:nvSpPr>
      <dsp:spPr>
        <a:xfrm>
          <a:off x="0" y="4606"/>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3269B-9A86-415A-8476-ED6EE7FB6B7B}">
      <dsp:nvSpPr>
        <dsp:cNvPr id="0" name=""/>
        <dsp:cNvSpPr/>
      </dsp:nvSpPr>
      <dsp:spPr>
        <a:xfrm>
          <a:off x="296829" y="225389"/>
          <a:ext cx="539690" cy="53969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2B3B19-B2C3-42FD-8330-B66472AFE836}">
      <dsp:nvSpPr>
        <dsp:cNvPr id="0" name=""/>
        <dsp:cNvSpPr/>
      </dsp:nvSpPr>
      <dsp:spPr>
        <a:xfrm>
          <a:off x="1133349" y="4606"/>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is a Python-based</a:t>
          </a:r>
        </a:p>
      </dsp:txBody>
      <dsp:txXfrm>
        <a:off x="1133349" y="4606"/>
        <a:ext cx="5455341" cy="981254"/>
      </dsp:txXfrm>
    </dsp:sp>
    <dsp:sp modelId="{5A9D1A0A-99F8-4B3F-8AC6-F7C6C0B57829}">
      <dsp:nvSpPr>
        <dsp:cNvPr id="0" name=""/>
        <dsp:cNvSpPr/>
      </dsp:nvSpPr>
      <dsp:spPr>
        <a:xfrm>
          <a:off x="0" y="1231175"/>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AD4D99-201F-4AE0-B38C-B26FC0C28BE6}">
      <dsp:nvSpPr>
        <dsp:cNvPr id="0" name=""/>
        <dsp:cNvSpPr/>
      </dsp:nvSpPr>
      <dsp:spPr>
        <a:xfrm>
          <a:off x="296829" y="1451957"/>
          <a:ext cx="539690" cy="53969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74CB0E-0743-4F80-99B1-367D8459BD5D}">
      <dsp:nvSpPr>
        <dsp:cNvPr id="0" name=""/>
        <dsp:cNvSpPr/>
      </dsp:nvSpPr>
      <dsp:spPr>
        <a:xfrm>
          <a:off x="1133349" y="1231175"/>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extensible keyword-driven automation framework for acceptance testing</a:t>
          </a:r>
        </a:p>
      </dsp:txBody>
      <dsp:txXfrm>
        <a:off x="1133349" y="1231175"/>
        <a:ext cx="5455341" cy="981254"/>
      </dsp:txXfrm>
    </dsp:sp>
    <dsp:sp modelId="{B78B19B6-FB0D-44C3-99AE-CF84D103E0EB}">
      <dsp:nvSpPr>
        <dsp:cNvPr id="0" name=""/>
        <dsp:cNvSpPr/>
      </dsp:nvSpPr>
      <dsp:spPr>
        <a:xfrm>
          <a:off x="0" y="2457744"/>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D5220-743C-4CB8-9549-D0E1CDEE9C6D}">
      <dsp:nvSpPr>
        <dsp:cNvPr id="0" name=""/>
        <dsp:cNvSpPr/>
      </dsp:nvSpPr>
      <dsp:spPr>
        <a:xfrm>
          <a:off x="296829" y="2678526"/>
          <a:ext cx="539690" cy="53969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897062-C232-4F6F-BC8D-3E8380586BFF}">
      <dsp:nvSpPr>
        <dsp:cNvPr id="0" name=""/>
        <dsp:cNvSpPr/>
      </dsp:nvSpPr>
      <dsp:spPr>
        <a:xfrm>
          <a:off x="1133349" y="2457744"/>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acceptance test driven development (ATDD), </a:t>
          </a:r>
        </a:p>
      </dsp:txBody>
      <dsp:txXfrm>
        <a:off x="1133349" y="2457744"/>
        <a:ext cx="5455341" cy="981254"/>
      </dsp:txXfrm>
    </dsp:sp>
    <dsp:sp modelId="{14B7FF23-A4B9-4864-97D5-2244A1FA75AD}">
      <dsp:nvSpPr>
        <dsp:cNvPr id="0" name=""/>
        <dsp:cNvSpPr/>
      </dsp:nvSpPr>
      <dsp:spPr>
        <a:xfrm>
          <a:off x="0" y="3684312"/>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EDA40A-3667-426C-B9D9-6C4F5332835F}">
      <dsp:nvSpPr>
        <dsp:cNvPr id="0" name=""/>
        <dsp:cNvSpPr/>
      </dsp:nvSpPr>
      <dsp:spPr>
        <a:xfrm>
          <a:off x="296829" y="3905095"/>
          <a:ext cx="539690" cy="53969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6222BC-15E7-4154-A347-D109482192BC}">
      <dsp:nvSpPr>
        <dsp:cNvPr id="0" name=""/>
        <dsp:cNvSpPr/>
      </dsp:nvSpPr>
      <dsp:spPr>
        <a:xfrm>
          <a:off x="1133349" y="3684312"/>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behavior driven development (BDD) </a:t>
          </a:r>
        </a:p>
      </dsp:txBody>
      <dsp:txXfrm>
        <a:off x="1133349" y="3684312"/>
        <a:ext cx="5455341" cy="981254"/>
      </dsp:txXfrm>
    </dsp:sp>
    <dsp:sp modelId="{992F4B21-DD5B-4B3A-A904-15CB59D7C5FB}">
      <dsp:nvSpPr>
        <dsp:cNvPr id="0" name=""/>
        <dsp:cNvSpPr/>
      </dsp:nvSpPr>
      <dsp:spPr>
        <a:xfrm>
          <a:off x="0" y="4910881"/>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F3FD87-107A-47CC-938D-9DC6EF91EF9D}">
      <dsp:nvSpPr>
        <dsp:cNvPr id="0" name=""/>
        <dsp:cNvSpPr/>
      </dsp:nvSpPr>
      <dsp:spPr>
        <a:xfrm>
          <a:off x="296829" y="5131663"/>
          <a:ext cx="539690" cy="539690"/>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23818E-FF30-403A-9795-8A28CD819D9C}">
      <dsp:nvSpPr>
        <dsp:cNvPr id="0" name=""/>
        <dsp:cNvSpPr/>
      </dsp:nvSpPr>
      <dsp:spPr>
        <a:xfrm>
          <a:off x="1133349" y="4910881"/>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robotic process automation (RPA)</a:t>
          </a:r>
        </a:p>
      </dsp:txBody>
      <dsp:txXfrm>
        <a:off x="1133349" y="4910881"/>
        <a:ext cx="5455341" cy="9812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4229C-9BD8-4B32-975D-39C2C4337032}">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9F4D34-F768-4ED4-A252-D43E66399D72}">
      <dsp:nvSpPr>
        <dsp:cNvPr id="0" name=""/>
        <dsp:cNvSpPr/>
      </dsp:nvSpPr>
      <dsp:spPr>
        <a:xfrm>
          <a:off x="475646" y="354458"/>
          <a:ext cx="864811" cy="86481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D9B38E-09DC-4F4D-A985-3583D986AD85}">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free to use without licensing costs</a:t>
          </a:r>
        </a:p>
      </dsp:txBody>
      <dsp:txXfrm>
        <a:off x="1816103" y="671"/>
        <a:ext cx="4447536" cy="1572384"/>
      </dsp:txXfrm>
    </dsp:sp>
    <dsp:sp modelId="{8266E5B4-FCED-4CA5-B733-74838939C0BB}">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EB7495-000D-4FAA-8F14-F1DB5BC001E9}">
      <dsp:nvSpPr>
        <dsp:cNvPr id="0" name=""/>
        <dsp:cNvSpPr/>
      </dsp:nvSpPr>
      <dsp:spPr>
        <a:xfrm>
          <a:off x="475646" y="2319938"/>
          <a:ext cx="864811" cy="86481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98E442-BD9A-46C6-8E7B-AB0A820514D0}">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easy syntax, utilizing human-readable keywords</a:t>
          </a:r>
        </a:p>
      </dsp:txBody>
      <dsp:txXfrm>
        <a:off x="1816103" y="1966151"/>
        <a:ext cx="4447536" cy="1572384"/>
      </dsp:txXfrm>
    </dsp:sp>
    <dsp:sp modelId="{ED529FEB-444C-413C-A3EC-8427A81492E3}">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3BE68-AD05-4C2F-AB9D-4AF9CBD80410}">
      <dsp:nvSpPr>
        <dsp:cNvPr id="0" name=""/>
        <dsp:cNvSpPr/>
      </dsp:nvSpPr>
      <dsp:spPr>
        <a:xfrm>
          <a:off x="475646" y="4285418"/>
          <a:ext cx="864811" cy="864811"/>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73BC2A-7852-4D55-9ACD-3D4EB0C6AEF1}">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Its capabilities can be extended by libraries implemented with Python, Java or many other programming languages</a:t>
          </a:r>
        </a:p>
      </dsp:txBody>
      <dsp:txXfrm>
        <a:off x="1816103" y="3931632"/>
        <a:ext cx="4447536" cy="15723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6C6EF-25A6-4AA9-8DB2-5782D0AB40FA}">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2998C2-FB6A-44E7-8340-7FE80422DC9C}">
      <dsp:nvSpPr>
        <dsp:cNvPr id="0" name=""/>
        <dsp:cNvSpPr/>
      </dsp:nvSpPr>
      <dsp:spPr>
        <a:xfrm>
          <a:off x="276881" y="207750"/>
          <a:ext cx="503420" cy="50342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EAAE2A-C37B-471F-BF4F-0E2A7D605213}">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977900">
            <a:lnSpc>
              <a:spcPct val="100000"/>
            </a:lnSpc>
            <a:spcBef>
              <a:spcPct val="0"/>
            </a:spcBef>
            <a:spcAft>
              <a:spcPct val="35000"/>
            </a:spcAft>
          </a:pPr>
          <a:r>
            <a:rPr lang="en-US" sz="2200" kern="1200"/>
            <a:t>Variables are an integral feature that can store test data.</a:t>
          </a:r>
        </a:p>
      </dsp:txBody>
      <dsp:txXfrm>
        <a:off x="1057183" y="1805"/>
        <a:ext cx="9458416" cy="915310"/>
      </dsp:txXfrm>
    </dsp:sp>
    <dsp:sp modelId="{983C3905-1585-4AA8-88C3-9FBC3807A101}">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AFA163-BE16-4BFF-A4A3-F7C9BA297683}">
      <dsp:nvSpPr>
        <dsp:cNvPr id="0" name=""/>
        <dsp:cNvSpPr/>
      </dsp:nvSpPr>
      <dsp:spPr>
        <a:xfrm>
          <a:off x="276881" y="1351889"/>
          <a:ext cx="503420" cy="50342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E15922-ECB5-4882-A474-A4C56600513E}">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977900">
            <a:lnSpc>
              <a:spcPct val="100000"/>
            </a:lnSpc>
            <a:spcBef>
              <a:spcPct val="0"/>
            </a:spcBef>
            <a:spcAft>
              <a:spcPct val="35000"/>
            </a:spcAft>
          </a:pPr>
          <a:r>
            <a:rPr lang="en-US" sz="2200" kern="1200"/>
            <a:t>Variables can be used in arguments for keywords in Test Case and Keyword sections, but also all settings allow variables in their values</a:t>
          </a:r>
        </a:p>
      </dsp:txBody>
      <dsp:txXfrm>
        <a:off x="1057183" y="1145944"/>
        <a:ext cx="9458416" cy="915310"/>
      </dsp:txXfrm>
    </dsp:sp>
    <dsp:sp modelId="{37B1E523-C536-448D-BBFE-E721F75F10CE}">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AB7E2E-789B-4081-B59C-B280A1203D55}">
      <dsp:nvSpPr>
        <dsp:cNvPr id="0" name=""/>
        <dsp:cNvSpPr/>
      </dsp:nvSpPr>
      <dsp:spPr>
        <a:xfrm>
          <a:off x="276881" y="2496027"/>
          <a:ext cx="503420" cy="50342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C93563-1DC8-4D2A-8A24-0522D3A64147}">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977900">
            <a:lnSpc>
              <a:spcPct val="100000"/>
            </a:lnSpc>
            <a:spcBef>
              <a:spcPct val="0"/>
            </a:spcBef>
            <a:spcAft>
              <a:spcPct val="35000"/>
            </a:spcAft>
          </a:pPr>
          <a:r>
            <a:rPr lang="en-US" sz="2200" kern="1200"/>
            <a:t>Very important for data driven</a:t>
          </a:r>
        </a:p>
      </dsp:txBody>
      <dsp:txXfrm>
        <a:off x="1057183" y="2290082"/>
        <a:ext cx="9458416" cy="915310"/>
      </dsp:txXfrm>
    </dsp:sp>
    <dsp:sp modelId="{7959D1C3-2D41-4CD4-82C5-20460C6932DF}">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B1900B-A1C2-4A12-8022-7D5275CEA7B9}">
      <dsp:nvSpPr>
        <dsp:cNvPr id="0" name=""/>
        <dsp:cNvSpPr/>
      </dsp:nvSpPr>
      <dsp:spPr>
        <a:xfrm>
          <a:off x="276881" y="3640166"/>
          <a:ext cx="503420" cy="50342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7EA06E-D894-48FB-ADA3-B3D6373E839C}">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977900">
            <a:lnSpc>
              <a:spcPct val="100000"/>
            </a:lnSpc>
            <a:spcBef>
              <a:spcPct val="0"/>
            </a:spcBef>
            <a:spcAft>
              <a:spcPct val="35000"/>
            </a:spcAft>
          </a:pPr>
          <a:r>
            <a:rPr lang="en-US" sz="2200" kern="1200"/>
            <a:t>Variables is not only store test data, it also can store page object path (html,xpath,etc)</a:t>
          </a:r>
        </a:p>
      </dsp:txBody>
      <dsp:txXfrm>
        <a:off x="1057183" y="3434221"/>
        <a:ext cx="9458416" cy="915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5F9D2-2032-4F0D-BB39-82D8F822C694}">
      <dsp:nvSpPr>
        <dsp:cNvPr id="0" name=""/>
        <dsp:cNvSpPr/>
      </dsp:nvSpPr>
      <dsp:spPr>
        <a:xfrm>
          <a:off x="0" y="0"/>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6D4FAD-C530-4A89-9988-791DFB4476A9}">
      <dsp:nvSpPr>
        <dsp:cNvPr id="0" name=""/>
        <dsp:cNvSpPr/>
      </dsp:nvSpPr>
      <dsp:spPr>
        <a:xfrm>
          <a:off x="0" y="0"/>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u="sng" kern="1200"/>
            <a:t>Steps (using edit tab)</a:t>
          </a:r>
          <a:endParaRPr lang="en-US" sz="2700" kern="1200"/>
        </a:p>
      </dsp:txBody>
      <dsp:txXfrm>
        <a:off x="0" y="0"/>
        <a:ext cx="5374232" cy="1486684"/>
      </dsp:txXfrm>
    </dsp:sp>
    <dsp:sp modelId="{4D9BD74B-81ED-4813-A131-1598D353C0D5}">
      <dsp:nvSpPr>
        <dsp:cNvPr id="0" name=""/>
        <dsp:cNvSpPr/>
      </dsp:nvSpPr>
      <dsp:spPr>
        <a:xfrm>
          <a:off x="0" y="1486684"/>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04EEE0-6436-4F04-A973-2D3F2B26EEDD}">
      <dsp:nvSpPr>
        <dsp:cNvPr id="0" name=""/>
        <dsp:cNvSpPr/>
      </dsp:nvSpPr>
      <dsp:spPr>
        <a:xfrm>
          <a:off x="0" y="1486684"/>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 Navigate to Test Suit</a:t>
          </a:r>
        </a:p>
      </dsp:txBody>
      <dsp:txXfrm>
        <a:off x="0" y="1486684"/>
        <a:ext cx="5374232" cy="1486684"/>
      </dsp:txXfrm>
    </dsp:sp>
    <dsp:sp modelId="{16DF545F-D0CA-4F1B-92C3-A4C4399D1176}">
      <dsp:nvSpPr>
        <dsp:cNvPr id="0" name=""/>
        <dsp:cNvSpPr/>
      </dsp:nvSpPr>
      <dsp:spPr>
        <a:xfrm>
          <a:off x="0" y="2973368"/>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B8C61-F8B1-4BCA-8BB7-94EC89662E75}">
      <dsp:nvSpPr>
        <dsp:cNvPr id="0" name=""/>
        <dsp:cNvSpPr/>
      </dsp:nvSpPr>
      <dsp:spPr>
        <a:xfrm>
          <a:off x="0" y="2973368"/>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ii. Click on ‘Add Scalar’ on right bottom (1st picture)</a:t>
          </a:r>
          <a:br>
            <a:rPr lang="en-US" sz="2700" kern="1200"/>
          </a:br>
          <a:endParaRPr lang="en-US" sz="2700" kern="1200"/>
        </a:p>
      </dsp:txBody>
      <dsp:txXfrm>
        <a:off x="0" y="2973368"/>
        <a:ext cx="5374232" cy="1486684"/>
      </dsp:txXfrm>
    </dsp:sp>
    <dsp:sp modelId="{BDDEB292-1FA9-4670-9427-BDD191078FC9}">
      <dsp:nvSpPr>
        <dsp:cNvPr id="0" name=""/>
        <dsp:cNvSpPr/>
      </dsp:nvSpPr>
      <dsp:spPr>
        <a:xfrm>
          <a:off x="0" y="4460052"/>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BFD12-21ED-4BA1-92CA-A529CA8666DE}">
      <dsp:nvSpPr>
        <dsp:cNvPr id="0" name=""/>
        <dsp:cNvSpPr/>
      </dsp:nvSpPr>
      <dsp:spPr>
        <a:xfrm>
          <a:off x="0" y="4460052"/>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iii. Add Scalar window is popup, write variable name inside {} and put value that you want (2nd  picture)</a:t>
          </a:r>
        </a:p>
      </dsp:txBody>
      <dsp:txXfrm>
        <a:off x="0" y="4460052"/>
        <a:ext cx="5374232" cy="14866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7D4388-9A99-04AC-6779-A5EA09B1CB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xmlns="" id="{FFDF1418-277B-7963-59A8-3B6D9BCB8E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xmlns="" id="{42216EB0-71CF-DBED-C84B-3F0FAFFE46D7}"/>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5" name="Footer Placeholder 4">
            <a:extLst>
              <a:ext uri="{FF2B5EF4-FFF2-40B4-BE49-F238E27FC236}">
                <a16:creationId xmlns:a16="http://schemas.microsoft.com/office/drawing/2014/main" xmlns="" id="{6A6E56F5-3B58-6231-3D98-673ADE3E6A3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6B03DD77-7EE9-747C-489E-D8DC9A50ED8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966556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CDAF4F-FD58-9F25-82C9-E47DE1EF955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DF8D1B1D-19C0-04C7-C3F0-A720B94518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6C282BAE-8CED-DE63-8A0E-E7961FC0E77A}"/>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5" name="Footer Placeholder 4">
            <a:extLst>
              <a:ext uri="{FF2B5EF4-FFF2-40B4-BE49-F238E27FC236}">
                <a16:creationId xmlns:a16="http://schemas.microsoft.com/office/drawing/2014/main" xmlns="" id="{219D3808-C06F-216E-BC80-0042C113ECF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7AFD0A08-3370-4BC1-B74A-95231711183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11741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0C1BFF9-6588-9344-EC59-781BDEB27D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D0A59566-C711-AB33-8521-D254DF7C1F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8C47E6C9-258E-C86B-026E-81B839397FEE}"/>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5" name="Footer Placeholder 4">
            <a:extLst>
              <a:ext uri="{FF2B5EF4-FFF2-40B4-BE49-F238E27FC236}">
                <a16:creationId xmlns:a16="http://schemas.microsoft.com/office/drawing/2014/main" xmlns="" id="{EA0574DD-D4BD-4914-A594-B740E53D2EE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F6D07BF7-A29D-326D-95A9-0FA1D92C6BF5}"/>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017932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5462EC-50D2-21C1-F1B2-B0EB6F0E84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xmlns="" id="{4853EF2E-7879-5A20-87CC-0B827E6C6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xmlns="" id="{B49C543B-5AEB-214E-A039-FB5B1AC39D6A}"/>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5" name="Footer Placeholder 4">
            <a:extLst>
              <a:ext uri="{FF2B5EF4-FFF2-40B4-BE49-F238E27FC236}">
                <a16:creationId xmlns:a16="http://schemas.microsoft.com/office/drawing/2014/main" xmlns="" id="{77F55819-1F85-12E0-9D79-A40DA216E46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9BE56C8A-B260-D14D-3EF9-AEC23B35422A}"/>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61157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BEA0CA-6998-E270-DDAA-D8851B7F5B6D}"/>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A85F658F-C7B2-6576-1388-A0797033CA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532865CF-9E99-7B17-EB0F-3001E4D9A682}"/>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5" name="Footer Placeholder 4">
            <a:extLst>
              <a:ext uri="{FF2B5EF4-FFF2-40B4-BE49-F238E27FC236}">
                <a16:creationId xmlns:a16="http://schemas.microsoft.com/office/drawing/2014/main" xmlns="" id="{BBD8742E-8ABE-6F2D-07D2-CCF63E15F61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9528E72E-EE64-F0AC-77DC-EE1943EEE00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104863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7FA442-D579-12B6-CFDF-E553115BE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xmlns="" id="{6CEAFED9-744F-12CA-0AE4-8B4D8481F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D20EA25-C7A7-D94A-66EF-10F54425471E}"/>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5" name="Footer Placeholder 4">
            <a:extLst>
              <a:ext uri="{FF2B5EF4-FFF2-40B4-BE49-F238E27FC236}">
                <a16:creationId xmlns:a16="http://schemas.microsoft.com/office/drawing/2014/main" xmlns="" id="{B9E8165C-7E79-D012-3017-A39E0B56D04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22A080B1-B776-2813-A286-FC69F05E68A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710738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C8402F-672A-453E-C356-9FD98E97CABC}"/>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B1739305-2C8F-38DD-7123-8118F3AC0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xmlns="" id="{B0480454-8A4E-2E61-08C3-FD70299228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xmlns="" id="{7310DE3E-ECA5-5135-308B-84F549A0C858}"/>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6" name="Footer Placeholder 5">
            <a:extLst>
              <a:ext uri="{FF2B5EF4-FFF2-40B4-BE49-F238E27FC236}">
                <a16:creationId xmlns:a16="http://schemas.microsoft.com/office/drawing/2014/main" xmlns="" id="{9FE1B46A-0243-E92C-7E3D-AA4B405AD93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4A520D5E-B025-23FB-6288-1EB6E9E3F8E9}"/>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985713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6D2AB6-F3C0-A7FC-9978-6916A79C757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D625F41C-4B93-CAF5-A29F-9DA688B62B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F65A9AD-474A-A011-B285-F39D15083A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xmlns="" id="{755AA45D-256C-6414-9874-595475AF6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85AF16D-1755-31C0-ADFA-2F6A903839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xmlns="" id="{C04649A5-8DAA-9778-061E-E07315CEE8BB}"/>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8" name="Footer Placeholder 7">
            <a:extLst>
              <a:ext uri="{FF2B5EF4-FFF2-40B4-BE49-F238E27FC236}">
                <a16:creationId xmlns:a16="http://schemas.microsoft.com/office/drawing/2014/main" xmlns="" id="{077D9621-605F-3C49-D1AC-099B87EDC61F}"/>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xmlns="" id="{12DDCCAB-6F72-0779-02D8-FF4923E06CE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79638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2C9F52-57B0-62D9-F314-8C8EEA441E7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xmlns="" id="{886C2E5D-29E8-3286-3784-CFEB2167D47F}"/>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4" name="Footer Placeholder 3">
            <a:extLst>
              <a:ext uri="{FF2B5EF4-FFF2-40B4-BE49-F238E27FC236}">
                <a16:creationId xmlns:a16="http://schemas.microsoft.com/office/drawing/2014/main" xmlns="" id="{1D1AB568-E210-F2E1-F1FE-3B78772A9E47}"/>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xmlns="" id="{E731DB28-D348-BC91-78C7-0EF0717FFCC0}"/>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988091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351EE66-A0B4-10DC-F25F-78ABCAE0B87C}"/>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3" name="Footer Placeholder 2">
            <a:extLst>
              <a:ext uri="{FF2B5EF4-FFF2-40B4-BE49-F238E27FC236}">
                <a16:creationId xmlns:a16="http://schemas.microsoft.com/office/drawing/2014/main" xmlns="" id="{7CB63A7B-58BC-D26C-A28D-943A612720B0}"/>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xmlns="" id="{C60C5EF2-40A4-DE61-5A51-C60CE37F562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410190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61D22C-B6B0-F1DD-D7C5-1CDEC1C4D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ACEFDA2A-BE8B-A0F5-51A4-AE2387447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xmlns="" id="{F546EF68-69E0-F01E-DDA4-1E6EBB1B0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5BD83D-FADF-47BE-11AF-5B9520F3CA46}"/>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6" name="Footer Placeholder 5">
            <a:extLst>
              <a:ext uri="{FF2B5EF4-FFF2-40B4-BE49-F238E27FC236}">
                <a16:creationId xmlns:a16="http://schemas.microsoft.com/office/drawing/2014/main" xmlns="" id="{534B0975-1800-169F-A5FF-3236BB7F455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01252F14-AC8C-94C1-8717-77D37476F21F}"/>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443380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26EE69-77D4-E099-A5ED-0DBEE8E2F62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F3384939-53DD-4FBB-17C8-27B0E1DCE3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80CE178E-19B7-0F27-E90D-61B8FAA0D096}"/>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5" name="Footer Placeholder 4">
            <a:extLst>
              <a:ext uri="{FF2B5EF4-FFF2-40B4-BE49-F238E27FC236}">
                <a16:creationId xmlns:a16="http://schemas.microsoft.com/office/drawing/2014/main" xmlns="" id="{63AC452E-E100-4D69-7CE6-3BBC7F52389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855A0D10-CBCE-6E07-4800-7BD7650C0BD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3852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84B2BF-2E75-D882-1761-352CD1C48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xmlns="" id="{5EB46B48-1B5B-08D5-6A9F-263C35C1F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xmlns="" id="{840C1B7C-2B48-6BEA-0D59-231E0668F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460A978-9C7D-1DD3-95AB-CC258AAC6D95}"/>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6" name="Footer Placeholder 5">
            <a:extLst>
              <a:ext uri="{FF2B5EF4-FFF2-40B4-BE49-F238E27FC236}">
                <a16:creationId xmlns:a16="http://schemas.microsoft.com/office/drawing/2014/main" xmlns="" id="{15FB95FF-EBA5-E7BA-82F0-224694ADFDBF}"/>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4074CDE4-273B-6599-26B8-B92D6E206F01}"/>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82460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5164A7-489E-5813-C4D9-BB29400CE75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3FC21CAF-91EC-08A1-06F4-FE497A423B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7712A725-9294-7083-B7B1-8AD408B44829}"/>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5" name="Footer Placeholder 4">
            <a:extLst>
              <a:ext uri="{FF2B5EF4-FFF2-40B4-BE49-F238E27FC236}">
                <a16:creationId xmlns:a16="http://schemas.microsoft.com/office/drawing/2014/main" xmlns="" id="{4A830B06-7662-6A17-4B35-BBBBFAD2BBD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89CB4B75-5F31-EDE7-83FF-C53DEC5CA50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990959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A575E09-6DE1-8DEC-70F3-C234C59D42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9BC47B16-92A4-5983-7108-46F558E783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4AF26B35-677D-2A4F-F9A0-7E04FA480EA2}"/>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5" name="Footer Placeholder 4">
            <a:extLst>
              <a:ext uri="{FF2B5EF4-FFF2-40B4-BE49-F238E27FC236}">
                <a16:creationId xmlns:a16="http://schemas.microsoft.com/office/drawing/2014/main" xmlns="" id="{A213AD67-26A4-8E2E-9225-003AAB5B823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6904DC3E-62D2-D3FD-EFDD-560D569E5F06}"/>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144675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738E03-9A71-A495-D730-182879C94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xmlns="" id="{3DD6793A-27E5-9706-7E2A-57C52C50E9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AAFFDBF-B02E-7FAD-3262-CA247BF8BFD3}"/>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5" name="Footer Placeholder 4">
            <a:extLst>
              <a:ext uri="{FF2B5EF4-FFF2-40B4-BE49-F238E27FC236}">
                <a16:creationId xmlns:a16="http://schemas.microsoft.com/office/drawing/2014/main" xmlns="" id="{C2086805-0AF0-CCE8-4864-15B63352653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DC9EFA69-19DE-CAB6-55B9-48FB40075D8C}"/>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4425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67EDE1-C770-8757-2C08-346073EACF7F}"/>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CA91EAF3-8C5E-72D5-77CB-4CC81D6CBB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xmlns="" id="{193DB3DF-5661-5F07-A751-EAD4C56B47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xmlns="" id="{4AE63EE6-4F68-A558-C029-A5A46875EA3A}"/>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6" name="Footer Placeholder 5">
            <a:extLst>
              <a:ext uri="{FF2B5EF4-FFF2-40B4-BE49-F238E27FC236}">
                <a16:creationId xmlns:a16="http://schemas.microsoft.com/office/drawing/2014/main" xmlns="" id="{EE8271FD-12F2-ABD8-6198-2B1D4823C4E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9A3E37D3-67CE-B33F-0F86-F0ED09F266E0}"/>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14087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0DEE7B-9271-177E-0B8D-274C29A0301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913C16D4-9C21-0139-242A-763283AB8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875C50E1-CAFA-0C80-57F9-C9AFA1EAF7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xmlns="" id="{D98B0B97-117C-2BF5-C9EB-EBCDF121A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D78FEA1-2702-2021-8F02-FC9397845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xmlns="" id="{793D7AD4-E883-F771-0485-EED8DF45D187}"/>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8" name="Footer Placeholder 7">
            <a:extLst>
              <a:ext uri="{FF2B5EF4-FFF2-40B4-BE49-F238E27FC236}">
                <a16:creationId xmlns:a16="http://schemas.microsoft.com/office/drawing/2014/main" xmlns="" id="{EBA6D907-F8D0-3973-9234-6198D2C776C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xmlns="" id="{8430BF3C-1CFC-C65B-F87C-FF0938979A98}"/>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77803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84F92F-E79B-AF1F-88FB-11284A0935C2}"/>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xmlns="" id="{7033913E-2AC0-EA54-3BD8-6F7A241001B4}"/>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4" name="Footer Placeholder 3">
            <a:extLst>
              <a:ext uri="{FF2B5EF4-FFF2-40B4-BE49-F238E27FC236}">
                <a16:creationId xmlns:a16="http://schemas.microsoft.com/office/drawing/2014/main" xmlns="" id="{5D178E83-557B-6365-7413-DA8D1ECE2FAB}"/>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xmlns="" id="{4C569BB0-2EEB-649E-BCD4-6AD34ACDDF1D}"/>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583844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EC8EED3-61A1-9B5A-BA25-9C815FB07409}"/>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3" name="Footer Placeholder 2">
            <a:extLst>
              <a:ext uri="{FF2B5EF4-FFF2-40B4-BE49-F238E27FC236}">
                <a16:creationId xmlns:a16="http://schemas.microsoft.com/office/drawing/2014/main" xmlns="" id="{DC242CCC-8D36-C35F-A933-2418F966211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xmlns="" id="{CD787128-A7D5-7CFE-9DD0-206D07885EB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00316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713E4D-F32F-25D4-A0FA-245CCFF48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65733B66-56DF-7D79-4B15-3097333E0F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xmlns="" id="{F92A36B0-3920-C888-994C-272C89274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819B289-2A23-86D1-B03C-2E91C61C9F43}"/>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6" name="Footer Placeholder 5">
            <a:extLst>
              <a:ext uri="{FF2B5EF4-FFF2-40B4-BE49-F238E27FC236}">
                <a16:creationId xmlns:a16="http://schemas.microsoft.com/office/drawing/2014/main" xmlns="" id="{333812FC-151B-A599-8363-ACE1BE87D83E}"/>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242B5E53-AAB6-0D3C-21B1-73604E01D47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640239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9DBEE7-7387-DA29-6469-074B40263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xmlns="" id="{54C2DE9F-83C3-9755-87B5-F268547F5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xmlns="" id="{494CC950-4F69-C98C-A675-EA96889DC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B177536-2D64-1B47-EDE1-80ACA575DE89}"/>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6" name="Footer Placeholder 5">
            <a:extLst>
              <a:ext uri="{FF2B5EF4-FFF2-40B4-BE49-F238E27FC236}">
                <a16:creationId xmlns:a16="http://schemas.microsoft.com/office/drawing/2014/main" xmlns="" id="{7C3CD219-D7A2-B989-235E-9504D46B6FB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550A637C-DF54-5596-83B6-77DC963C963F}"/>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766443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705FEC4-CA46-F506-161B-C2038A69D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CD11A03C-D057-61E2-8576-6666077EA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2C727159-7987-A259-914E-1256A6367C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E5DE2-63BA-4464-8A40-5A2F3F166D9F}" type="datetimeFigureOut">
              <a:rPr lang="en-MY" smtClean="0"/>
              <a:t>28/6/2022</a:t>
            </a:fld>
            <a:endParaRPr lang="en-MY"/>
          </a:p>
        </p:txBody>
      </p:sp>
      <p:sp>
        <p:nvSpPr>
          <p:cNvPr id="5" name="Footer Placeholder 4">
            <a:extLst>
              <a:ext uri="{FF2B5EF4-FFF2-40B4-BE49-F238E27FC236}">
                <a16:creationId xmlns:a16="http://schemas.microsoft.com/office/drawing/2014/main" xmlns="" id="{CDCB0890-E06E-8AFD-C6A2-9B37F2C94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xmlns="" id="{1DDAD2D4-029F-EE91-C397-46968C01F4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571740-6B74-4FE2-8496-53F3467C16B8}" type="slidenum">
              <a:rPr lang="en-MY" smtClean="0"/>
              <a:t>‹#›</a:t>
            </a:fld>
            <a:endParaRPr lang="en-MY"/>
          </a:p>
        </p:txBody>
      </p:sp>
    </p:spTree>
    <p:extLst>
      <p:ext uri="{BB962C8B-B14F-4D97-AF65-F5344CB8AC3E}">
        <p14:creationId xmlns:p14="http://schemas.microsoft.com/office/powerpoint/2010/main" val="26125268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48ABE87-CFDE-2F43-4C6B-B61A117617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117A2BAA-5A4F-A192-06DF-CD8290E00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3C559A38-33EC-C225-9F70-32F34C72E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D33E6-DAF0-47B1-A9B2-39AB47981581}" type="datetimeFigureOut">
              <a:rPr lang="en-MY" smtClean="0"/>
              <a:t>28/6/2022</a:t>
            </a:fld>
            <a:endParaRPr lang="en-MY"/>
          </a:p>
        </p:txBody>
      </p:sp>
      <p:sp>
        <p:nvSpPr>
          <p:cNvPr id="5" name="Footer Placeholder 4">
            <a:extLst>
              <a:ext uri="{FF2B5EF4-FFF2-40B4-BE49-F238E27FC236}">
                <a16:creationId xmlns:a16="http://schemas.microsoft.com/office/drawing/2014/main" xmlns="" id="{ADC165E9-E5B7-CC53-9183-24E7359FDB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xmlns="" id="{38D36CDC-5FC3-80D2-1448-650192E7D0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0DC2B-FABE-4B9F-8782-55FD89AE087B}" type="slidenum">
              <a:rPr lang="en-MY" smtClean="0"/>
              <a:t>‹#›</a:t>
            </a:fld>
            <a:endParaRPr lang="en-MY"/>
          </a:p>
        </p:txBody>
      </p:sp>
    </p:spTree>
    <p:extLst>
      <p:ext uri="{BB962C8B-B14F-4D97-AF65-F5344CB8AC3E}">
        <p14:creationId xmlns:p14="http://schemas.microsoft.com/office/powerpoint/2010/main" val="1982141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robotframework.org/SeleniumLibrary/SeleniumLibrary.html#library-documentation-top"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Layout" Target="../diagrams/layout4.xml"/><Relationship Id="rId7" Type="http://schemas.openxmlformats.org/officeDocument/2006/relationships/image" Target="../media/image4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tutorialspoint.com/robot_framework/index.htm" TargetMode="External"/><Relationship Id="rId2" Type="http://schemas.openxmlformats.org/officeDocument/2006/relationships/hyperlink" Target="https://robotframework.org/robotframework/latest/RobotFrameworkUserGuide.html" TargetMode="External"/><Relationship Id="rId1" Type="http://schemas.openxmlformats.org/officeDocument/2006/relationships/slideLayout" Target="../slideLayouts/slideLayout2.xml"/><Relationship Id="rId5" Type="http://schemas.openxmlformats.org/officeDocument/2006/relationships/hyperlink" Target="https://youtube.com/playlist?list=PLhW3qG5bs-L9l2I8K8dEhw6HXy-Z-33w3" TargetMode="External"/><Relationship Id="rId4" Type="http://schemas.openxmlformats.org/officeDocument/2006/relationships/hyperlink" Target="https://youtu.be/ErTN5rE6t8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a16="http://schemas.microsoft.com/office/drawing/2014/main" xmlns="" id="{DE334BF7-3693-27F8-4E78-927BEC83F0D0}"/>
              </a:ext>
            </a:extLst>
          </p:cNvPr>
          <p:cNvPicPr>
            <a:picLocks noChangeAspect="1"/>
          </p:cNvPicPr>
          <p:nvPr/>
        </p:nvPicPr>
        <p:blipFill rotWithShape="1">
          <a:blip r:embed="rId2"/>
          <a:srcRect l="11615"/>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33" name="Freeform: Shape 32">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C1DD54FD-001F-9ABE-8DD0-04DA1CF38C95}"/>
              </a:ext>
            </a:extLst>
          </p:cNvPr>
          <p:cNvSpPr>
            <a:spLocks noGrp="1"/>
          </p:cNvSpPr>
          <p:nvPr>
            <p:ph type="ctrTitle"/>
          </p:nvPr>
        </p:nvSpPr>
        <p:spPr>
          <a:xfrm>
            <a:off x="477981" y="1122363"/>
            <a:ext cx="4333862" cy="3204134"/>
          </a:xfrm>
        </p:spPr>
        <p:txBody>
          <a:bodyPr anchor="b">
            <a:normAutofit/>
          </a:bodyPr>
          <a:lstStyle/>
          <a:p>
            <a:pPr algn="l"/>
            <a:r>
              <a:rPr lang="en-US" sz="4800" b="1" dirty="0">
                <a:latin typeface="system-ui"/>
              </a:rPr>
              <a:t>ROBOT FRAMEWORK</a:t>
            </a:r>
            <a:endParaRPr lang="en-MY" sz="4800" b="1" dirty="0">
              <a:latin typeface="system-ui"/>
            </a:endParaRPr>
          </a:p>
        </p:txBody>
      </p:sp>
      <p:sp>
        <p:nvSpPr>
          <p:cNvPr id="3" name="Subtitle 2">
            <a:extLst>
              <a:ext uri="{FF2B5EF4-FFF2-40B4-BE49-F238E27FC236}">
                <a16:creationId xmlns:a16="http://schemas.microsoft.com/office/drawing/2014/main" xmlns="" id="{1AFFFC56-1254-4FC5-38EA-1AEEDDEA0D82}"/>
              </a:ext>
            </a:extLst>
          </p:cNvPr>
          <p:cNvSpPr>
            <a:spLocks noGrp="1"/>
          </p:cNvSpPr>
          <p:nvPr>
            <p:ph type="subTitle" idx="1"/>
          </p:nvPr>
        </p:nvSpPr>
        <p:spPr>
          <a:xfrm>
            <a:off x="477980" y="4872922"/>
            <a:ext cx="4023359" cy="1208141"/>
          </a:xfrm>
        </p:spPr>
        <p:txBody>
          <a:bodyPr>
            <a:normAutofit/>
          </a:bodyPr>
          <a:lstStyle/>
          <a:p>
            <a:pPr algn="l"/>
            <a:r>
              <a:rPr lang="en-US" sz="2000"/>
              <a:t>Building Automation Testing Using Robot Framework</a:t>
            </a:r>
            <a:endParaRPr lang="en-MY" sz="2000"/>
          </a:p>
        </p:txBody>
      </p:sp>
      <p:sp>
        <p:nvSpPr>
          <p:cNvPr id="37" name="Rectangle 36">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30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0E53DD-CE56-4448-06A3-10583B82864B}"/>
              </a:ext>
            </a:extLst>
          </p:cNvPr>
          <p:cNvSpPr>
            <a:spLocks noGrp="1"/>
          </p:cNvSpPr>
          <p:nvPr>
            <p:ph type="title"/>
          </p:nvPr>
        </p:nvSpPr>
        <p:spPr/>
        <p:txBody>
          <a:bodyPr/>
          <a:lstStyle/>
          <a:p>
            <a:r>
              <a:rPr lang="en-US" b="1">
                <a:cs typeface="Calibri Light"/>
              </a:rPr>
              <a:t>Features of Robot Framework</a:t>
            </a:r>
            <a:endParaRPr lang="en-US">
              <a:cs typeface="Calibri Light" panose="020F0302020204030204"/>
            </a:endParaRPr>
          </a:p>
        </p:txBody>
      </p:sp>
      <p:sp>
        <p:nvSpPr>
          <p:cNvPr id="3" name="Content Placeholder 2">
            <a:extLst>
              <a:ext uri="{FF2B5EF4-FFF2-40B4-BE49-F238E27FC236}">
                <a16:creationId xmlns:a16="http://schemas.microsoft.com/office/drawing/2014/main" xmlns="" id="{39DE6CC0-381F-D6AD-0D87-0A0584877F18}"/>
              </a:ext>
            </a:extLst>
          </p:cNvPr>
          <p:cNvSpPr>
            <a:spLocks noGrp="1"/>
          </p:cNvSpPr>
          <p:nvPr>
            <p:ph idx="1"/>
          </p:nvPr>
        </p:nvSpPr>
        <p:spPr/>
        <p:txBody>
          <a:bodyPr vert="horz" lIns="91440" tIns="45720" rIns="91440" bIns="45720" rtlCol="0" anchor="t">
            <a:normAutofit fontScale="25000" lnSpcReduction="20000"/>
          </a:bodyPr>
          <a:lstStyle/>
          <a:p>
            <a:pPr marL="0" indent="0" algn="just">
              <a:buNone/>
            </a:pPr>
            <a:r>
              <a:rPr lang="en-US" sz="6600">
                <a:latin typeface="Calibri"/>
                <a:ea typeface="+mn-lt"/>
                <a:cs typeface="+mn-lt"/>
              </a:rPr>
              <a:t>•Test Case Tagging</a:t>
            </a:r>
          </a:p>
          <a:p>
            <a:pPr algn="just">
              <a:buNone/>
            </a:pPr>
            <a:r>
              <a:rPr lang="en-US" sz="6600">
                <a:latin typeface="Calibri"/>
                <a:ea typeface="+mn-lt"/>
                <a:cs typeface="+mn-lt"/>
              </a:rPr>
              <a:t>Robot framework allows to tag test-cases so that we can either run the tags test-cases or skip the tagged testcases.</a:t>
            </a:r>
          </a:p>
          <a:p>
            <a:pPr algn="just">
              <a:buNone/>
            </a:pPr>
            <a:r>
              <a:rPr lang="en-US" sz="6600">
                <a:latin typeface="Calibri"/>
                <a:ea typeface="+mn-lt"/>
                <a:cs typeface="+mn-lt"/>
              </a:rPr>
              <a:t>Tagging helps when we want to run only a group of test cases or skip them.</a:t>
            </a:r>
            <a:endParaRPr lang="en-US"/>
          </a:p>
          <a:p>
            <a:pPr algn="just">
              <a:buNone/>
            </a:pPr>
            <a:endParaRPr lang="en-US" sz="6000">
              <a:ea typeface="+mn-lt"/>
              <a:cs typeface="+mn-lt"/>
            </a:endParaRPr>
          </a:p>
          <a:p>
            <a:pPr algn="just">
              <a:buNone/>
            </a:pPr>
            <a:endParaRPr lang="en-US" sz="6000">
              <a:ea typeface="+mn-lt"/>
              <a:cs typeface="+mn-lt"/>
            </a:endParaRPr>
          </a:p>
          <a:p>
            <a:pPr algn="just">
              <a:buNone/>
            </a:pPr>
            <a:endParaRPr lang="en-US" sz="6000">
              <a:ea typeface="+mn-lt"/>
              <a:cs typeface="+mn-lt"/>
            </a:endParaRPr>
          </a:p>
          <a:p>
            <a:pPr algn="just">
              <a:buNone/>
            </a:pPr>
            <a:endParaRPr lang="en-US" sz="6000">
              <a:ea typeface="+mn-lt"/>
              <a:cs typeface="+mn-lt"/>
            </a:endParaRPr>
          </a:p>
          <a:p>
            <a:pPr algn="just">
              <a:buNone/>
            </a:pPr>
            <a:r>
              <a:rPr lang="en-US" sz="7200">
                <a:ea typeface="+mn-lt"/>
                <a:cs typeface="+mn-lt"/>
              </a:rPr>
              <a:t>•Reports and Logs</a:t>
            </a:r>
            <a:endParaRPr lang="en-US" sz="7200">
              <a:cs typeface="Calibri"/>
            </a:endParaRPr>
          </a:p>
          <a:p>
            <a:pPr algn="just">
              <a:buNone/>
            </a:pPr>
            <a:r>
              <a:rPr lang="en-US" sz="7200">
                <a:ea typeface="+mn-lt"/>
                <a:cs typeface="+mn-lt"/>
              </a:rPr>
              <a:t>Robot framework provides all the details of test suite, test case execution in the form of report and logs. </a:t>
            </a:r>
          </a:p>
          <a:p>
            <a:pPr algn="just">
              <a:buNone/>
            </a:pPr>
            <a:r>
              <a:rPr lang="en-US" sz="7200">
                <a:ea typeface="+mn-lt"/>
                <a:cs typeface="+mn-lt"/>
              </a:rPr>
              <a:t>All the execution details of the test case are available in the log file. The details like whether the test case has</a:t>
            </a:r>
            <a:endParaRPr lang="en-US">
              <a:ea typeface="+mn-lt"/>
              <a:cs typeface="+mn-lt"/>
            </a:endParaRPr>
          </a:p>
          <a:p>
            <a:pPr algn="just">
              <a:buNone/>
            </a:pPr>
            <a:r>
              <a:rPr lang="en-US" sz="7200">
                <a:ea typeface="+mn-lt"/>
                <a:cs typeface="+mn-lt"/>
              </a:rPr>
              <a:t>failed or passed, time taken for execution, steps followed to run the test case are provided.</a:t>
            </a:r>
            <a:endParaRPr lang="en-US">
              <a:cs typeface="Calibri"/>
            </a:endParaRPr>
          </a:p>
          <a:p>
            <a:pPr marL="0" indent="0" algn="just">
              <a:buNone/>
            </a:pPr>
            <a:endParaRPr lang="en-US">
              <a:cs typeface="Calibri"/>
            </a:endParaRPr>
          </a:p>
          <a:p>
            <a:pPr algn="just">
              <a:buNone/>
            </a:pPr>
            <a:endParaRPr lang="en-US" sz="6000">
              <a:ea typeface="+mn-lt"/>
              <a:cs typeface="+mn-lt"/>
            </a:endParaRPr>
          </a:p>
          <a:p>
            <a:pPr marL="0" indent="0" algn="just">
              <a:buNone/>
            </a:pPr>
            <a:endParaRPr lang="en-US" sz="6000">
              <a:cs typeface="Calibri"/>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0" indent="0" algn="just">
              <a:buNone/>
            </a:pPr>
            <a:endParaRPr lang="en-US">
              <a:ea typeface="+mn-lt"/>
              <a:cs typeface="+mn-lt"/>
            </a:endParaRPr>
          </a:p>
          <a:p>
            <a:pPr marL="0" indent="0" algn="just">
              <a:buNone/>
            </a:pPr>
            <a:endParaRPr lang="en-US">
              <a:ea typeface="+mn-lt"/>
              <a:cs typeface="+mn-lt"/>
            </a:endParaRPr>
          </a:p>
          <a:p>
            <a:pPr marL="457200" indent="-457200" algn="just">
              <a:buAutoNum type="arabicPeriod"/>
            </a:pPr>
            <a:endParaRPr lang="en-US" sz="2000" b="1">
              <a:ea typeface="+mn-lt"/>
              <a:cs typeface="+mn-lt"/>
            </a:endParaRPr>
          </a:p>
          <a:p>
            <a:pPr marL="0" indent="0" algn="just">
              <a:buNone/>
            </a:pPr>
            <a:r>
              <a:rPr lang="en-US" sz="1800" b="1">
                <a:ea typeface="+mn-lt"/>
                <a:cs typeface="+mn-lt"/>
              </a:rPr>
              <a:t>           </a:t>
            </a:r>
          </a:p>
        </p:txBody>
      </p:sp>
    </p:spTree>
    <p:extLst>
      <p:ext uri="{BB962C8B-B14F-4D97-AF65-F5344CB8AC3E}">
        <p14:creationId xmlns:p14="http://schemas.microsoft.com/office/powerpoint/2010/main" val="1099750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DBCE0E-013E-EAE8-E2EF-79C2D3C04EFA}"/>
              </a:ext>
            </a:extLst>
          </p:cNvPr>
          <p:cNvSpPr>
            <a:spLocks noGrp="1"/>
          </p:cNvSpPr>
          <p:nvPr>
            <p:ph type="title"/>
          </p:nvPr>
        </p:nvSpPr>
        <p:spPr>
          <a:xfrm>
            <a:off x="4965430" y="629268"/>
            <a:ext cx="6586491" cy="1286160"/>
          </a:xfrm>
        </p:spPr>
        <p:txBody>
          <a:bodyPr anchor="b">
            <a:normAutofit/>
          </a:bodyPr>
          <a:lstStyle/>
          <a:p>
            <a:r>
              <a:rPr lang="en-US" b="1">
                <a:ea typeface="+mj-lt"/>
                <a:cs typeface="+mj-lt"/>
              </a:rPr>
              <a:t>Benefit robot framework</a:t>
            </a:r>
            <a:endParaRPr lang="en-US"/>
          </a:p>
        </p:txBody>
      </p:sp>
      <p:sp>
        <p:nvSpPr>
          <p:cNvPr id="3" name="Content Placeholder 2">
            <a:extLst>
              <a:ext uri="{FF2B5EF4-FFF2-40B4-BE49-F238E27FC236}">
                <a16:creationId xmlns:a16="http://schemas.microsoft.com/office/drawing/2014/main" xmlns="" id="{5C8B86F7-2BCF-5C3D-C6F4-9AFAF71ECD86}"/>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ea typeface="+mn-lt"/>
                <a:cs typeface="+mn-lt"/>
              </a:rPr>
              <a:t>It is open-source framework.</a:t>
            </a:r>
          </a:p>
          <a:p>
            <a:r>
              <a:rPr lang="en-US" sz="2000">
                <a:ea typeface="+mn-lt"/>
                <a:cs typeface="+mn-lt"/>
              </a:rPr>
              <a:t>It follows keyword driven, behaviour driven and data driven approach for writing test script.</a:t>
            </a:r>
          </a:p>
          <a:p>
            <a:r>
              <a:rPr lang="en-US" sz="2000">
                <a:ea typeface="+mn-lt"/>
                <a:cs typeface="+mn-lt"/>
              </a:rPr>
              <a:t>Robot Framework has very easy syntax and uses human readable keywords.</a:t>
            </a:r>
          </a:p>
          <a:p>
            <a:r>
              <a:rPr lang="en-US" sz="2000">
                <a:ea typeface="+mn-lt"/>
                <a:cs typeface="+mn-lt"/>
              </a:rPr>
              <a:t>It capabilities can be extended libraries implemented in Java and python.</a:t>
            </a:r>
          </a:p>
          <a:p>
            <a:r>
              <a:rPr lang="en-US" sz="2000">
                <a:ea typeface="+mn-lt"/>
                <a:cs typeface="+mn-lt"/>
              </a:rPr>
              <a:t>Robot framework is extensively used for RPA, Database, API automation &amp; Web automation.</a:t>
            </a:r>
          </a:p>
          <a:p>
            <a:r>
              <a:rPr lang="en-US" sz="2000">
                <a:ea typeface="+mn-lt"/>
                <a:cs typeface="+mn-lt"/>
              </a:rPr>
              <a:t>This is the only framework which comes with all industry standard framework features with very minimal coding.</a:t>
            </a:r>
            <a:endParaRPr lang="en-US" sz="2000">
              <a:cs typeface="Calibri"/>
            </a:endParaRPr>
          </a:p>
        </p:txBody>
      </p:sp>
      <p:pic>
        <p:nvPicPr>
          <p:cNvPr id="14" name="Picture 4" descr="A grey robot with  colourful buttons">
            <a:extLst>
              <a:ext uri="{FF2B5EF4-FFF2-40B4-BE49-F238E27FC236}">
                <a16:creationId xmlns:a16="http://schemas.microsoft.com/office/drawing/2014/main" xmlns="" id="{2E6BE4F7-63BE-8068-4DE4-13149D8D035B}"/>
              </a:ext>
            </a:extLst>
          </p:cNvPr>
          <p:cNvPicPr>
            <a:picLocks noChangeAspect="1"/>
          </p:cNvPicPr>
          <p:nvPr/>
        </p:nvPicPr>
        <p:blipFill rotWithShape="1">
          <a:blip r:embed="rId2"/>
          <a:srcRect l="45309" r="3996"/>
          <a:stretch/>
        </p:blipFill>
        <p:spPr>
          <a:xfrm>
            <a:off x="20" y="10"/>
            <a:ext cx="4635571" cy="6857990"/>
          </a:xfrm>
          <a:prstGeom prst="rect">
            <a:avLst/>
          </a:prstGeom>
          <a:effectLst/>
        </p:spPr>
      </p:pic>
      <p:cxnSp>
        <p:nvCxnSpPr>
          <p:cNvPr id="20" name="Straight Connector 19">
            <a:extLst>
              <a:ext uri="{FF2B5EF4-FFF2-40B4-BE49-F238E27FC236}">
                <a16:creationId xmlns:a16="http://schemas.microsoft.com/office/drawing/2014/main" xmlns=""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080934" y="2115117"/>
            <a:ext cx="6309360" cy="0"/>
          </a:xfrm>
          <a:prstGeom prst="line">
            <a:avLst/>
          </a:prstGeom>
          <a:ln w="19050">
            <a:solidFill>
              <a:srgbClr val="C39A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0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DF8BB0E-0BB4-644B-EB6C-C4D62D0CD69F}"/>
              </a:ext>
            </a:extLst>
          </p:cNvPr>
          <p:cNvSpPr>
            <a:spLocks noGrp="1"/>
          </p:cNvSpPr>
          <p:nvPr>
            <p:ph type="title"/>
          </p:nvPr>
        </p:nvSpPr>
        <p:spPr>
          <a:xfrm>
            <a:off x="466722" y="1714615"/>
            <a:ext cx="3201366" cy="3387497"/>
          </a:xfrm>
        </p:spPr>
        <p:txBody>
          <a:bodyPr anchor="b">
            <a:normAutofit/>
          </a:bodyPr>
          <a:lstStyle/>
          <a:p>
            <a:pPr algn="r"/>
            <a:r>
              <a:rPr lang="en-US" sz="4000" b="1">
                <a:solidFill>
                  <a:srgbClr val="FFFFFF"/>
                </a:solidFill>
                <a:latin typeface="Calibri"/>
                <a:cs typeface="Calibri"/>
              </a:rPr>
              <a:t>Limitation robot framework for automation testing</a:t>
            </a:r>
            <a:r>
              <a:rPr lang="en-US" sz="4000">
                <a:solidFill>
                  <a:srgbClr val="FFFFFF"/>
                </a:solidFill>
                <a:latin typeface="Calibri"/>
                <a:cs typeface="Calibri"/>
              </a:rPr>
              <a:t> </a:t>
            </a:r>
            <a:endParaRPr lang="en-US" sz="4000">
              <a:solidFill>
                <a:srgbClr val="FFFFFF"/>
              </a:solidFill>
            </a:endParaRPr>
          </a:p>
        </p:txBody>
      </p:sp>
      <p:sp>
        <p:nvSpPr>
          <p:cNvPr id="3" name="Content Placeholder 2">
            <a:extLst>
              <a:ext uri="{FF2B5EF4-FFF2-40B4-BE49-F238E27FC236}">
                <a16:creationId xmlns:a16="http://schemas.microsoft.com/office/drawing/2014/main" xmlns="" id="{55B1193F-70C5-FAF9-4614-79C630A04F19}"/>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Robot framework does not support parallel execution</a:t>
            </a:r>
          </a:p>
          <a:p>
            <a:r>
              <a:rPr lang="en-US" sz="2000">
                <a:ea typeface="+mn-lt"/>
                <a:cs typeface="+mn-lt"/>
              </a:rPr>
              <a:t>Hard to customize html report</a:t>
            </a:r>
            <a:endParaRPr lang="en-US"/>
          </a:p>
          <a:p>
            <a:r>
              <a:rPr lang="en-US" sz="2000">
                <a:ea typeface="+mn-lt"/>
                <a:cs typeface="+mn-lt"/>
              </a:rPr>
              <a:t>Robot framework is hard to maintain</a:t>
            </a:r>
            <a:endParaRPr lang="en-US"/>
          </a:p>
          <a:p>
            <a:r>
              <a:rPr lang="en-US" sz="2000">
                <a:ea typeface="+mn-lt"/>
                <a:cs typeface="+mn-lt"/>
              </a:rPr>
              <a:t>Some error are difficult to debug</a:t>
            </a:r>
            <a:endParaRPr lang="en-US"/>
          </a:p>
          <a:p>
            <a:r>
              <a:rPr lang="en-US" sz="2000">
                <a:ea typeface="+mn-lt"/>
                <a:cs typeface="+mn-lt"/>
              </a:rPr>
              <a:t>Robot framework has strict indentation rules</a:t>
            </a:r>
            <a:endParaRPr lang="en-US"/>
          </a:p>
          <a:p>
            <a:pPr marL="457200" indent="-457200"/>
            <a:endParaRPr lang="en-US" sz="2000">
              <a:cs typeface="Calibri"/>
            </a:endParaRPr>
          </a:p>
        </p:txBody>
      </p:sp>
    </p:spTree>
    <p:extLst>
      <p:ext uri="{BB962C8B-B14F-4D97-AF65-F5344CB8AC3E}">
        <p14:creationId xmlns:p14="http://schemas.microsoft.com/office/powerpoint/2010/main" val="203323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xmlns=""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F335EB9-20CA-ABBD-0EB3-03CBB96DBA1D}"/>
              </a:ext>
            </a:extLst>
          </p:cNvPr>
          <p:cNvSpPr>
            <a:spLocks noGrp="1"/>
          </p:cNvSpPr>
          <p:nvPr>
            <p:ph type="title"/>
          </p:nvPr>
        </p:nvSpPr>
        <p:spPr>
          <a:xfrm>
            <a:off x="640080" y="325369"/>
            <a:ext cx="4816340" cy="1956841"/>
          </a:xfrm>
        </p:spPr>
        <p:txBody>
          <a:bodyPr anchor="b">
            <a:normAutofit/>
          </a:bodyPr>
          <a:lstStyle/>
          <a:p>
            <a:r>
              <a:rPr lang="en-US" sz="5000" dirty="0">
                <a:latin typeface="system-ui"/>
              </a:rPr>
              <a:t>Installing </a:t>
            </a:r>
            <a:r>
              <a:rPr lang="en-US" sz="5000" dirty="0" smtClean="0">
                <a:latin typeface="system-ui"/>
              </a:rPr>
              <a:t>Robot Framework</a:t>
            </a:r>
            <a:endParaRPr lang="en-MY" sz="5000" dirty="0">
              <a:latin typeface="system-ui"/>
            </a:endParaRPr>
          </a:p>
        </p:txBody>
      </p:sp>
      <p:sp>
        <p:nvSpPr>
          <p:cNvPr id="16"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2795EE07-0B54-AFE8-4A82-1B13DA5FA9B5}"/>
              </a:ext>
            </a:extLst>
          </p:cNvPr>
          <p:cNvSpPr>
            <a:spLocks noGrp="1"/>
          </p:cNvSpPr>
          <p:nvPr>
            <p:ph idx="1"/>
          </p:nvPr>
        </p:nvSpPr>
        <p:spPr>
          <a:xfrm>
            <a:off x="640080" y="2872899"/>
            <a:ext cx="4243589" cy="3320668"/>
          </a:xfrm>
        </p:spPr>
        <p:txBody>
          <a:bodyPr>
            <a:normAutofit/>
          </a:bodyPr>
          <a:lstStyle/>
          <a:p>
            <a:r>
              <a:rPr lang="en-US" sz="2200"/>
              <a:t>Robot Framework is implemented with Python, so you need to have Python installed.</a:t>
            </a:r>
          </a:p>
          <a:p>
            <a:r>
              <a:rPr lang="en-US" sz="2200"/>
              <a:t>On Windows machines, make sure to add Python to PATH during installation.</a:t>
            </a:r>
            <a:endParaRPr lang="en-MY" sz="2200"/>
          </a:p>
        </p:txBody>
      </p:sp>
      <p:pic>
        <p:nvPicPr>
          <p:cNvPr id="6" name="Picture 4" descr="A grey robot with  colourful buttons">
            <a:extLst>
              <a:ext uri="{FF2B5EF4-FFF2-40B4-BE49-F238E27FC236}">
                <a16:creationId xmlns:a16="http://schemas.microsoft.com/office/drawing/2014/main" xmlns="" id="{76B422E4-218C-F8E2-6BFA-335DFABED1E8}"/>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77575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96BA2A7-DE08-50E1-AF93-00893529E84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Install python</a:t>
            </a:r>
          </a:p>
        </p:txBody>
      </p:sp>
      <p:cxnSp>
        <p:nvCxnSpPr>
          <p:cNvPr id="26" name="Straight Connector 25">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6">
            <a:extLst>
              <a:ext uri="{FF2B5EF4-FFF2-40B4-BE49-F238E27FC236}">
                <a16:creationId xmlns:a16="http://schemas.microsoft.com/office/drawing/2014/main" xmlns="" id="{95637C9F-05D6-DD37-4F26-0D200DC0D1B0}"/>
              </a:ext>
            </a:extLst>
          </p:cNvPr>
          <p:cNvPicPr>
            <a:picLocks noChangeAspect="1"/>
          </p:cNvPicPr>
          <p:nvPr/>
        </p:nvPicPr>
        <p:blipFill rotWithShape="1">
          <a:blip r:embed="rId2">
            <a:extLst>
              <a:ext uri="{28A0092B-C50C-407E-A947-70E740481C1C}">
                <a14:useLocalDpi xmlns:a14="http://schemas.microsoft.com/office/drawing/2010/main" val="0"/>
              </a:ext>
            </a:extLst>
          </a:blip>
          <a:srcRect l="22325" t="27010" r="20183" b="28907"/>
          <a:stretch/>
        </p:blipFill>
        <p:spPr>
          <a:xfrm>
            <a:off x="331567" y="3249049"/>
            <a:ext cx="5455917" cy="2353174"/>
          </a:xfrm>
          <a:prstGeom prst="rect">
            <a:avLst/>
          </a:prstGeom>
        </p:spPr>
      </p:pic>
      <p:cxnSp>
        <p:nvCxnSpPr>
          <p:cNvPr id="28" name="Straight Connector 27">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xmlns="" id="{2774DD39-B2A5-050D-FBDA-D66CC2928E7F}"/>
              </a:ext>
            </a:extLst>
          </p:cNvPr>
          <p:cNvPicPr>
            <a:picLocks noChangeAspect="1"/>
          </p:cNvPicPr>
          <p:nvPr/>
        </p:nvPicPr>
        <p:blipFill rotWithShape="1">
          <a:blip r:embed="rId3">
            <a:extLst>
              <a:ext uri="{28A0092B-C50C-407E-A947-70E740481C1C}">
                <a14:useLocalDpi xmlns:a14="http://schemas.microsoft.com/office/drawing/2010/main" val="0"/>
              </a:ext>
            </a:extLst>
          </a:blip>
          <a:srcRect t="22992" r="64722" b="9979"/>
          <a:stretch/>
        </p:blipFill>
        <p:spPr>
          <a:xfrm>
            <a:off x="6397041" y="2254290"/>
            <a:ext cx="3740435" cy="3997637"/>
          </a:xfrm>
          <a:prstGeom prst="rect">
            <a:avLst/>
          </a:prstGeom>
        </p:spPr>
      </p:pic>
      <p:sp>
        <p:nvSpPr>
          <p:cNvPr id="11" name="Arrow: Right 10">
            <a:extLst>
              <a:ext uri="{FF2B5EF4-FFF2-40B4-BE49-F238E27FC236}">
                <a16:creationId xmlns:a16="http://schemas.microsoft.com/office/drawing/2014/main" xmlns="" id="{826CC94E-2400-3B49-19A4-48262359D8BB}"/>
              </a:ext>
            </a:extLst>
          </p:cNvPr>
          <p:cNvSpPr/>
          <p:nvPr/>
        </p:nvSpPr>
        <p:spPr>
          <a:xfrm rot="10800000">
            <a:off x="9182627" y="4713111"/>
            <a:ext cx="311856" cy="11288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44834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5" name="Content Placeholder 34">
            <a:extLst>
              <a:ext uri="{FF2B5EF4-FFF2-40B4-BE49-F238E27FC236}">
                <a16:creationId xmlns:a16="http://schemas.microsoft.com/office/drawing/2014/main" xmlns="" id="{32D31731-C225-85E7-3B05-B8FA3CF331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347" t="19233" r="24856" b="24805"/>
          <a:stretch/>
        </p:blipFill>
        <p:spPr>
          <a:xfrm>
            <a:off x="1479803" y="643467"/>
            <a:ext cx="4023193" cy="2543217"/>
          </a:xfrm>
          <a:prstGeom prst="rect">
            <a:avLst/>
          </a:prstGeom>
        </p:spPr>
      </p:pic>
      <p:cxnSp>
        <p:nvCxnSpPr>
          <p:cNvPr id="61" name="Straight Connector 60">
            <a:extLst>
              <a:ext uri="{FF2B5EF4-FFF2-40B4-BE49-F238E27FC236}">
                <a16:creationId xmlns:a16="http://schemas.microsoft.com/office/drawing/2014/main" xmlns="" id="{91B6081D-D3E8-4209-B85B-EB1C655A627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xmlns="" id="{872DF316-D5E0-EA2F-1F56-0344F1C54159}"/>
              </a:ext>
            </a:extLst>
          </p:cNvPr>
          <p:cNvPicPr>
            <a:picLocks noChangeAspect="1"/>
          </p:cNvPicPr>
          <p:nvPr/>
        </p:nvPicPr>
        <p:blipFill rotWithShape="1">
          <a:blip r:embed="rId3">
            <a:extLst>
              <a:ext uri="{28A0092B-C50C-407E-A947-70E740481C1C}">
                <a14:useLocalDpi xmlns:a14="http://schemas.microsoft.com/office/drawing/2010/main" val="0"/>
              </a:ext>
            </a:extLst>
          </a:blip>
          <a:srcRect l="25463" t="21056" r="25000" b="25091"/>
          <a:stretch/>
        </p:blipFill>
        <p:spPr>
          <a:xfrm>
            <a:off x="6625324" y="643467"/>
            <a:ext cx="4158923" cy="2543217"/>
          </a:xfrm>
          <a:prstGeom prst="rect">
            <a:avLst/>
          </a:prstGeom>
        </p:spPr>
      </p:pic>
      <p:cxnSp>
        <p:nvCxnSpPr>
          <p:cNvPr id="63" name="Straight Connector 62">
            <a:extLst>
              <a:ext uri="{FF2B5EF4-FFF2-40B4-BE49-F238E27FC236}">
                <a16:creationId xmlns:a16="http://schemas.microsoft.com/office/drawing/2014/main" xmlns="" id="{28CA55E4-1295-45C8-BA05-5A9E705B749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08C5794E-A9A1-4A23-AF68-C79A782233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xmlns="" id="{39A08B30-FC71-DDFA-5223-BF517EA52D80}"/>
              </a:ext>
            </a:extLst>
          </p:cNvPr>
          <p:cNvPicPr>
            <a:picLocks noChangeAspect="1"/>
          </p:cNvPicPr>
          <p:nvPr/>
        </p:nvPicPr>
        <p:blipFill rotWithShape="1">
          <a:blip r:embed="rId4">
            <a:extLst>
              <a:ext uri="{28A0092B-C50C-407E-A947-70E740481C1C}">
                <a14:useLocalDpi xmlns:a14="http://schemas.microsoft.com/office/drawing/2010/main" val="0"/>
              </a:ext>
            </a:extLst>
          </a:blip>
          <a:srcRect l="25925" t="22044" r="25371" b="25584"/>
          <a:stretch/>
        </p:blipFill>
        <p:spPr>
          <a:xfrm>
            <a:off x="1386905" y="3671316"/>
            <a:ext cx="4208988" cy="2545862"/>
          </a:xfrm>
          <a:prstGeom prst="rect">
            <a:avLst/>
          </a:prstGeom>
        </p:spPr>
      </p:pic>
      <p:pic>
        <p:nvPicPr>
          <p:cNvPr id="39" name="Picture 38">
            <a:extLst>
              <a:ext uri="{FF2B5EF4-FFF2-40B4-BE49-F238E27FC236}">
                <a16:creationId xmlns:a16="http://schemas.microsoft.com/office/drawing/2014/main" xmlns="" id="{9E9F04B4-5655-DE7C-9FCF-CE441A948AEC}"/>
              </a:ext>
            </a:extLst>
          </p:cNvPr>
          <p:cNvPicPr>
            <a:picLocks noChangeAspect="1"/>
          </p:cNvPicPr>
          <p:nvPr/>
        </p:nvPicPr>
        <p:blipFill rotWithShape="1">
          <a:blip r:embed="rId5">
            <a:extLst>
              <a:ext uri="{28A0092B-C50C-407E-A947-70E740481C1C}">
                <a14:useLocalDpi xmlns:a14="http://schemas.microsoft.com/office/drawing/2010/main" val="0"/>
              </a:ext>
            </a:extLst>
          </a:blip>
          <a:srcRect l="26666" t="21220" r="25185" b="24926"/>
          <a:stretch/>
        </p:blipFill>
        <p:spPr>
          <a:xfrm>
            <a:off x="6675481" y="3671316"/>
            <a:ext cx="4058609" cy="2553469"/>
          </a:xfrm>
          <a:prstGeom prst="rect">
            <a:avLst/>
          </a:prstGeom>
        </p:spPr>
      </p:pic>
    </p:spTree>
    <p:extLst>
      <p:ext uri="{BB962C8B-B14F-4D97-AF65-F5344CB8AC3E}">
        <p14:creationId xmlns:p14="http://schemas.microsoft.com/office/powerpoint/2010/main" val="2577944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894E302-A906-D895-2BC3-776E6BBD770F}"/>
              </a:ext>
            </a:extLst>
          </p:cNvPr>
          <p:cNvSpPr txBox="1"/>
          <p:nvPr/>
        </p:nvSpPr>
        <p:spPr>
          <a:xfrm>
            <a:off x="2359378" y="319292"/>
            <a:ext cx="54864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b="1"/>
              <a:t>Check python use command prompt</a:t>
            </a:r>
            <a:endParaRPr lang="en-MY" b="1"/>
          </a:p>
        </p:txBody>
      </p:sp>
      <p:pic>
        <p:nvPicPr>
          <p:cNvPr id="6" name="Picture 5">
            <a:extLst>
              <a:ext uri="{FF2B5EF4-FFF2-40B4-BE49-F238E27FC236}">
                <a16:creationId xmlns:a16="http://schemas.microsoft.com/office/drawing/2014/main" xmlns="" id="{82051C03-02BE-A9A9-87C0-A8EB81F4F74C}"/>
              </a:ext>
            </a:extLst>
          </p:cNvPr>
          <p:cNvPicPr>
            <a:picLocks noChangeAspect="1"/>
          </p:cNvPicPr>
          <p:nvPr/>
        </p:nvPicPr>
        <p:blipFill rotWithShape="1">
          <a:blip r:embed="rId2">
            <a:extLst>
              <a:ext uri="{28A0092B-C50C-407E-A947-70E740481C1C}">
                <a14:useLocalDpi xmlns:a14="http://schemas.microsoft.com/office/drawing/2010/main" val="0"/>
              </a:ext>
            </a:extLst>
          </a:blip>
          <a:srcRect l="26112" t="29949" r="33518" b="34313"/>
          <a:stretch/>
        </p:blipFill>
        <p:spPr>
          <a:xfrm>
            <a:off x="2359378" y="1544136"/>
            <a:ext cx="4921955" cy="2449689"/>
          </a:xfrm>
          <a:prstGeom prst="rect">
            <a:avLst/>
          </a:prstGeom>
        </p:spPr>
      </p:pic>
      <p:sp>
        <p:nvSpPr>
          <p:cNvPr id="7" name="TextBox 6">
            <a:extLst>
              <a:ext uri="{FF2B5EF4-FFF2-40B4-BE49-F238E27FC236}">
                <a16:creationId xmlns:a16="http://schemas.microsoft.com/office/drawing/2014/main" xmlns="" id="{FDB73FC3-1684-17B2-573F-158FC3630806}"/>
              </a:ext>
            </a:extLst>
          </p:cNvPr>
          <p:cNvSpPr txBox="1"/>
          <p:nvPr/>
        </p:nvSpPr>
        <p:spPr>
          <a:xfrm>
            <a:off x="2585156" y="1241778"/>
            <a:ext cx="2765778" cy="369332"/>
          </a:xfrm>
          <a:prstGeom prst="rect">
            <a:avLst/>
          </a:prstGeom>
          <a:noFill/>
        </p:spPr>
        <p:txBody>
          <a:bodyPr wrap="square" rtlCol="0">
            <a:spAutoFit/>
          </a:bodyPr>
          <a:lstStyle/>
          <a:p>
            <a:r>
              <a:rPr lang="en-US"/>
              <a:t>Open </a:t>
            </a:r>
            <a:r>
              <a:rPr lang="en-US" err="1"/>
              <a:t>cmd</a:t>
            </a:r>
            <a:endParaRPr lang="en-MY"/>
          </a:p>
        </p:txBody>
      </p:sp>
      <p:pic>
        <p:nvPicPr>
          <p:cNvPr id="9" name="Picture 8">
            <a:extLst>
              <a:ext uri="{FF2B5EF4-FFF2-40B4-BE49-F238E27FC236}">
                <a16:creationId xmlns:a16="http://schemas.microsoft.com/office/drawing/2014/main" xmlns="" id="{ACE2A6A3-45CB-8C67-B1A1-6A28C8AD6093}"/>
              </a:ext>
            </a:extLst>
          </p:cNvPr>
          <p:cNvPicPr>
            <a:picLocks noChangeAspect="1"/>
          </p:cNvPicPr>
          <p:nvPr/>
        </p:nvPicPr>
        <p:blipFill rotWithShape="1">
          <a:blip r:embed="rId3">
            <a:extLst>
              <a:ext uri="{28A0092B-C50C-407E-A947-70E740481C1C}">
                <a14:useLocalDpi xmlns:a14="http://schemas.microsoft.com/office/drawing/2010/main" val="0"/>
              </a:ext>
            </a:extLst>
          </a:blip>
          <a:srcRect l="9629" t="14139" r="21296" b="63628"/>
          <a:stretch/>
        </p:blipFill>
        <p:spPr>
          <a:xfrm>
            <a:off x="2280356" y="4296183"/>
            <a:ext cx="8421511" cy="1524000"/>
          </a:xfrm>
          <a:prstGeom prst="rect">
            <a:avLst/>
          </a:prstGeom>
        </p:spPr>
      </p:pic>
      <p:sp>
        <p:nvSpPr>
          <p:cNvPr id="10" name="TextBox 9">
            <a:extLst>
              <a:ext uri="{FF2B5EF4-FFF2-40B4-BE49-F238E27FC236}">
                <a16:creationId xmlns:a16="http://schemas.microsoft.com/office/drawing/2014/main" xmlns="" id="{B32617C2-4090-D064-1ADB-6500372179C3}"/>
              </a:ext>
            </a:extLst>
          </p:cNvPr>
          <p:cNvSpPr txBox="1"/>
          <p:nvPr/>
        </p:nvSpPr>
        <p:spPr>
          <a:xfrm>
            <a:off x="2483556" y="5915378"/>
            <a:ext cx="3793066" cy="369332"/>
          </a:xfrm>
          <a:prstGeom prst="rect">
            <a:avLst/>
          </a:prstGeom>
          <a:noFill/>
        </p:spPr>
        <p:txBody>
          <a:bodyPr wrap="square" rtlCol="0">
            <a:spAutoFit/>
          </a:bodyPr>
          <a:lstStyle/>
          <a:p>
            <a:r>
              <a:rPr lang="en-US"/>
              <a:t>Python --version</a:t>
            </a:r>
            <a:endParaRPr lang="en-MY"/>
          </a:p>
        </p:txBody>
      </p:sp>
    </p:spTree>
    <p:extLst>
      <p:ext uri="{BB962C8B-B14F-4D97-AF65-F5344CB8AC3E}">
        <p14:creationId xmlns:p14="http://schemas.microsoft.com/office/powerpoint/2010/main" val="3304181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CB9970-9AB4-D879-4F9A-B7D5C88E1867}"/>
              </a:ext>
            </a:extLst>
          </p:cNvPr>
          <p:cNvSpPr>
            <a:spLocks noGrp="1"/>
          </p:cNvSpPr>
          <p:nvPr>
            <p:ph type="title"/>
          </p:nvPr>
        </p:nvSpPr>
        <p:spPr>
          <a:xfrm>
            <a:off x="1484310" y="225779"/>
            <a:ext cx="8416046" cy="841022"/>
          </a:xfrm>
        </p:spPr>
        <p:style>
          <a:lnRef idx="1">
            <a:schemeClr val="accent4"/>
          </a:lnRef>
          <a:fillRef idx="2">
            <a:schemeClr val="accent4"/>
          </a:fillRef>
          <a:effectRef idx="1">
            <a:schemeClr val="accent4"/>
          </a:effectRef>
          <a:fontRef idx="minor">
            <a:schemeClr val="dk1"/>
          </a:fontRef>
        </p:style>
        <p:txBody>
          <a:bodyPr/>
          <a:lstStyle/>
          <a:p>
            <a:r>
              <a:rPr lang="en-US" b="1"/>
              <a:t>Install robot framework</a:t>
            </a:r>
            <a:endParaRPr lang="en-MY" b="1"/>
          </a:p>
        </p:txBody>
      </p:sp>
      <p:pic>
        <p:nvPicPr>
          <p:cNvPr id="9" name="Content Placeholder 8">
            <a:extLst>
              <a:ext uri="{FF2B5EF4-FFF2-40B4-BE49-F238E27FC236}">
                <a16:creationId xmlns:a16="http://schemas.microsoft.com/office/drawing/2014/main" xmlns="" id="{FAEAE16E-1C8B-190E-F443-1CE25B4227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809" t="12557" r="20996" b="60524"/>
          <a:stretch/>
        </p:blipFill>
        <p:spPr>
          <a:xfrm>
            <a:off x="2200409" y="1309510"/>
            <a:ext cx="7699947" cy="1636889"/>
          </a:xfrm>
        </p:spPr>
      </p:pic>
      <p:sp>
        <p:nvSpPr>
          <p:cNvPr id="12" name="TextBox 11">
            <a:extLst>
              <a:ext uri="{FF2B5EF4-FFF2-40B4-BE49-F238E27FC236}">
                <a16:creationId xmlns:a16="http://schemas.microsoft.com/office/drawing/2014/main" xmlns="" id="{C20F255A-596F-417F-EF70-F40A2E345575}"/>
              </a:ext>
            </a:extLst>
          </p:cNvPr>
          <p:cNvSpPr txBox="1"/>
          <p:nvPr/>
        </p:nvSpPr>
        <p:spPr>
          <a:xfrm>
            <a:off x="3476977" y="2946399"/>
            <a:ext cx="3849512" cy="369332"/>
          </a:xfrm>
          <a:prstGeom prst="rect">
            <a:avLst/>
          </a:prstGeom>
          <a:noFill/>
        </p:spPr>
        <p:txBody>
          <a:bodyPr wrap="square" rtlCol="0">
            <a:spAutoFit/>
          </a:bodyPr>
          <a:lstStyle/>
          <a:p>
            <a:r>
              <a:rPr lang="en-US"/>
              <a:t>Type pip install </a:t>
            </a:r>
            <a:r>
              <a:rPr lang="en-US" err="1"/>
              <a:t>robotframework</a:t>
            </a:r>
            <a:endParaRPr lang="en-MY"/>
          </a:p>
        </p:txBody>
      </p:sp>
    </p:spTree>
    <p:extLst>
      <p:ext uri="{BB962C8B-B14F-4D97-AF65-F5344CB8AC3E}">
        <p14:creationId xmlns:p14="http://schemas.microsoft.com/office/powerpoint/2010/main" val="3712609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E9BC0CB-5BF9-FADC-AC4C-647A4EE0C6AC}"/>
              </a:ext>
            </a:extLst>
          </p:cNvPr>
          <p:cNvPicPr>
            <a:picLocks noChangeAspect="1"/>
          </p:cNvPicPr>
          <p:nvPr/>
        </p:nvPicPr>
        <p:blipFill rotWithShape="1">
          <a:blip r:embed="rId2">
            <a:extLst>
              <a:ext uri="{28A0092B-C50C-407E-A947-70E740481C1C}">
                <a14:useLocalDpi xmlns:a14="http://schemas.microsoft.com/office/drawing/2010/main" val="0"/>
              </a:ext>
            </a:extLst>
          </a:blip>
          <a:srcRect l="8285" t="14810" r="22686" b="19079"/>
          <a:stretch/>
        </p:blipFill>
        <p:spPr>
          <a:xfrm>
            <a:off x="2263243" y="561622"/>
            <a:ext cx="8416046" cy="4531651"/>
          </a:xfrm>
          <a:prstGeom prst="rect">
            <a:avLst/>
          </a:prstGeom>
        </p:spPr>
      </p:pic>
    </p:spTree>
    <p:extLst>
      <p:ext uri="{BB962C8B-B14F-4D97-AF65-F5344CB8AC3E}">
        <p14:creationId xmlns:p14="http://schemas.microsoft.com/office/powerpoint/2010/main" val="1166272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1EDCA7-541F-8BBE-A5E0-4D6CD1E236CC}"/>
              </a:ext>
            </a:extLst>
          </p:cNvPr>
          <p:cNvSpPr>
            <a:spLocks noGrp="1"/>
          </p:cNvSpPr>
          <p:nvPr>
            <p:ph type="title"/>
          </p:nvPr>
        </p:nvSpPr>
        <p:spPr>
          <a:xfrm>
            <a:off x="1648178" y="685800"/>
            <a:ext cx="9854846" cy="973667"/>
          </a:xfrm>
        </p:spPr>
        <p:style>
          <a:lnRef idx="1">
            <a:schemeClr val="accent4"/>
          </a:lnRef>
          <a:fillRef idx="2">
            <a:schemeClr val="accent4"/>
          </a:fillRef>
          <a:effectRef idx="1">
            <a:schemeClr val="accent4"/>
          </a:effectRef>
          <a:fontRef idx="minor">
            <a:schemeClr val="dk1"/>
          </a:fontRef>
        </p:style>
        <p:txBody>
          <a:bodyPr/>
          <a:lstStyle/>
          <a:p>
            <a:r>
              <a:rPr lang="en-US"/>
              <a:t>Install </a:t>
            </a:r>
            <a:r>
              <a:rPr lang="en-US" err="1"/>
              <a:t>wxpython</a:t>
            </a:r>
            <a:endParaRPr lang="en-MY"/>
          </a:p>
        </p:txBody>
      </p:sp>
      <p:pic>
        <p:nvPicPr>
          <p:cNvPr id="5" name="Content Placeholder 4">
            <a:extLst>
              <a:ext uri="{FF2B5EF4-FFF2-40B4-BE49-F238E27FC236}">
                <a16:creationId xmlns:a16="http://schemas.microsoft.com/office/drawing/2014/main" xmlns="" id="{1BE7E309-1191-C216-1CFA-47BE9A52B17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31" t="43631" r="21199" b="25203"/>
          <a:stretch/>
        </p:blipFill>
        <p:spPr>
          <a:xfrm>
            <a:off x="2750178" y="1991845"/>
            <a:ext cx="7650846" cy="1862667"/>
          </a:xfrm>
        </p:spPr>
      </p:pic>
      <p:sp>
        <p:nvSpPr>
          <p:cNvPr id="6" name="TextBox 5">
            <a:extLst>
              <a:ext uri="{FF2B5EF4-FFF2-40B4-BE49-F238E27FC236}">
                <a16:creationId xmlns:a16="http://schemas.microsoft.com/office/drawing/2014/main" xmlns="" id="{6F03DA3B-820E-9BC3-2B3E-9A9210CBFB7C}"/>
              </a:ext>
            </a:extLst>
          </p:cNvPr>
          <p:cNvSpPr txBox="1"/>
          <p:nvPr/>
        </p:nvSpPr>
        <p:spPr>
          <a:xfrm>
            <a:off x="3437681" y="4421529"/>
            <a:ext cx="4166886" cy="369332"/>
          </a:xfrm>
          <a:prstGeom prst="rect">
            <a:avLst/>
          </a:prstGeom>
          <a:noFill/>
        </p:spPr>
        <p:txBody>
          <a:bodyPr wrap="square" rtlCol="0">
            <a:spAutoFit/>
          </a:bodyPr>
          <a:lstStyle/>
          <a:p>
            <a:r>
              <a:rPr lang="en-US"/>
              <a:t>Type pip install </a:t>
            </a:r>
            <a:r>
              <a:rPr lang="en-US" err="1"/>
              <a:t>wxpython</a:t>
            </a:r>
            <a:r>
              <a:rPr lang="en-US"/>
              <a:t>==4.0.7</a:t>
            </a:r>
            <a:endParaRPr lang="en-MY"/>
          </a:p>
        </p:txBody>
      </p:sp>
    </p:spTree>
    <p:extLst>
      <p:ext uri="{BB962C8B-B14F-4D97-AF65-F5344CB8AC3E}">
        <p14:creationId xmlns:p14="http://schemas.microsoft.com/office/powerpoint/2010/main" val="3833168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7CCBAA8-3355-ED5D-9636-C489E125C5F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b="1">
                <a:solidFill>
                  <a:srgbClr val="FFFFFF"/>
                </a:solidFill>
              </a:rPr>
              <a:t>PRE-REQUISITES   </a:t>
            </a:r>
            <a:r>
              <a:rPr lang="en-US" sz="3000">
                <a:solidFill>
                  <a:srgbClr val="FFFFFF"/>
                </a:solidFill>
              </a:rPr>
              <a:t> </a:t>
            </a:r>
            <a:br>
              <a:rPr lang="en-US" sz="3000">
                <a:solidFill>
                  <a:srgbClr val="FFFFFF"/>
                </a:solidFill>
              </a:rPr>
            </a:br>
            <a:r>
              <a:rPr lang="en-US" sz="3000">
                <a:solidFill>
                  <a:srgbClr val="FFFFFF"/>
                </a:solidFill>
              </a:rPr>
              <a:t>You need to complete these before</a:t>
            </a:r>
          </a:p>
        </p:txBody>
      </p:sp>
      <p:cxnSp>
        <p:nvCxnSpPr>
          <p:cNvPr id="48" name="Straight Connector 47">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16">
            <a:extLst>
              <a:ext uri="{FF2B5EF4-FFF2-40B4-BE49-F238E27FC236}">
                <a16:creationId xmlns:a16="http://schemas.microsoft.com/office/drawing/2014/main" xmlns="" id="{BAA5CCC3-AAF1-C992-9900-D3CFB78463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61" y="3294494"/>
            <a:ext cx="2709842" cy="1687189"/>
          </a:xfrm>
          <a:prstGeom prst="rect">
            <a:avLst/>
          </a:prstGeom>
        </p:spPr>
      </p:pic>
      <p:cxnSp>
        <p:nvCxnSpPr>
          <p:cNvPr id="50" name="Straight Connector 49">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xmlns="" id="{5A156640-9BE3-DBC4-0081-9D13867C2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111" y="3680333"/>
            <a:ext cx="2292899" cy="1016151"/>
          </a:xfrm>
          <a:prstGeom prst="rect">
            <a:avLst/>
          </a:prstGeom>
        </p:spPr>
      </p:pic>
      <p:pic>
        <p:nvPicPr>
          <p:cNvPr id="18" name="Picture 17">
            <a:extLst>
              <a:ext uri="{FF2B5EF4-FFF2-40B4-BE49-F238E27FC236}">
                <a16:creationId xmlns:a16="http://schemas.microsoft.com/office/drawing/2014/main" xmlns="" id="{C7E6D910-2BFD-20B3-A2BE-40207D092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649" y="3622675"/>
            <a:ext cx="1943100" cy="1225850"/>
          </a:xfrm>
          <a:prstGeom prst="rect">
            <a:avLst/>
          </a:prstGeom>
        </p:spPr>
      </p:pic>
      <p:pic>
        <p:nvPicPr>
          <p:cNvPr id="23" name="Picture 22">
            <a:extLst>
              <a:ext uri="{FF2B5EF4-FFF2-40B4-BE49-F238E27FC236}">
                <a16:creationId xmlns:a16="http://schemas.microsoft.com/office/drawing/2014/main" xmlns="" id="{83F37A67-EB14-391B-B721-FCFC03EF5B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2333" y="3681055"/>
            <a:ext cx="1137117" cy="1220951"/>
          </a:xfrm>
          <a:prstGeom prst="rect">
            <a:avLst/>
          </a:prstGeom>
        </p:spPr>
      </p:pic>
      <p:sp>
        <p:nvSpPr>
          <p:cNvPr id="4" name="TextBox 3">
            <a:extLst>
              <a:ext uri="{FF2B5EF4-FFF2-40B4-BE49-F238E27FC236}">
                <a16:creationId xmlns:a16="http://schemas.microsoft.com/office/drawing/2014/main" xmlns="" id="{BFB8C87A-7A60-8BD2-3251-2D2B2B33CEAA}"/>
              </a:ext>
            </a:extLst>
          </p:cNvPr>
          <p:cNvSpPr txBox="1"/>
          <p:nvPr/>
        </p:nvSpPr>
        <p:spPr>
          <a:xfrm>
            <a:off x="9956860" y="49822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SeleniumLibrary</a:t>
            </a:r>
          </a:p>
        </p:txBody>
      </p:sp>
    </p:spTree>
    <p:extLst>
      <p:ext uri="{BB962C8B-B14F-4D97-AF65-F5344CB8AC3E}">
        <p14:creationId xmlns:p14="http://schemas.microsoft.com/office/powerpoint/2010/main" val="1586507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63713E-D40A-AC11-7677-5308B43AEEBE}"/>
              </a:ext>
            </a:extLst>
          </p:cNvPr>
          <p:cNvSpPr>
            <a:spLocks noGrp="1"/>
          </p:cNvSpPr>
          <p:nvPr>
            <p:ph type="title"/>
          </p:nvPr>
        </p:nvSpPr>
        <p:spPr>
          <a:xfrm>
            <a:off x="1484311" y="685801"/>
            <a:ext cx="10018713" cy="1015678"/>
          </a:xfrm>
        </p:spPr>
        <p:style>
          <a:lnRef idx="1">
            <a:schemeClr val="accent4"/>
          </a:lnRef>
          <a:fillRef idx="2">
            <a:schemeClr val="accent4"/>
          </a:fillRef>
          <a:effectRef idx="1">
            <a:schemeClr val="accent4"/>
          </a:effectRef>
          <a:fontRef idx="minor">
            <a:schemeClr val="dk1"/>
          </a:fontRef>
        </p:style>
        <p:txBody>
          <a:bodyPr/>
          <a:lstStyle/>
          <a:p>
            <a:r>
              <a:rPr lang="en-US"/>
              <a:t>Install ride</a:t>
            </a:r>
            <a:endParaRPr lang="en-MY"/>
          </a:p>
        </p:txBody>
      </p:sp>
      <p:pic>
        <p:nvPicPr>
          <p:cNvPr id="9" name="Content Placeholder 8">
            <a:extLst>
              <a:ext uri="{FF2B5EF4-FFF2-40B4-BE49-F238E27FC236}">
                <a16:creationId xmlns:a16="http://schemas.microsoft.com/office/drawing/2014/main" xmlns="" id="{E9A233F0-7D09-F776-839C-EE324FC7D4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466" t="33763" r="21336" b="21558"/>
          <a:stretch/>
        </p:blipFill>
        <p:spPr>
          <a:xfrm>
            <a:off x="2472267" y="1930400"/>
            <a:ext cx="7642579" cy="2696406"/>
          </a:xfrm>
        </p:spPr>
      </p:pic>
      <p:sp>
        <p:nvSpPr>
          <p:cNvPr id="10" name="TextBox 9">
            <a:extLst>
              <a:ext uri="{FF2B5EF4-FFF2-40B4-BE49-F238E27FC236}">
                <a16:creationId xmlns:a16="http://schemas.microsoft.com/office/drawing/2014/main" xmlns="" id="{C4172419-C01F-A6D9-0137-2CF0AC61BE14}"/>
              </a:ext>
            </a:extLst>
          </p:cNvPr>
          <p:cNvSpPr txBox="1"/>
          <p:nvPr/>
        </p:nvSpPr>
        <p:spPr>
          <a:xfrm>
            <a:off x="3070578" y="5091289"/>
            <a:ext cx="3657600" cy="369332"/>
          </a:xfrm>
          <a:prstGeom prst="rect">
            <a:avLst/>
          </a:prstGeom>
          <a:noFill/>
        </p:spPr>
        <p:txBody>
          <a:bodyPr wrap="square" rtlCol="0">
            <a:spAutoFit/>
          </a:bodyPr>
          <a:lstStyle/>
          <a:p>
            <a:r>
              <a:rPr lang="en-US"/>
              <a:t>Type pip install </a:t>
            </a:r>
            <a:r>
              <a:rPr lang="en-US" err="1"/>
              <a:t>robotframework</a:t>
            </a:r>
            <a:r>
              <a:rPr lang="en-US"/>
              <a:t>-ride</a:t>
            </a:r>
            <a:endParaRPr lang="en-MY"/>
          </a:p>
        </p:txBody>
      </p:sp>
    </p:spTree>
    <p:extLst>
      <p:ext uri="{BB962C8B-B14F-4D97-AF65-F5344CB8AC3E}">
        <p14:creationId xmlns:p14="http://schemas.microsoft.com/office/powerpoint/2010/main" val="79711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15E89D-DE1D-6A33-9DEF-2095A87CEC48}"/>
              </a:ext>
            </a:extLst>
          </p:cNvPr>
          <p:cNvSpPr>
            <a:spLocks noGrp="1"/>
          </p:cNvSpPr>
          <p:nvPr>
            <p:ph type="title"/>
          </p:nvPr>
        </p:nvSpPr>
        <p:spPr>
          <a:xfrm>
            <a:off x="1484311" y="685800"/>
            <a:ext cx="10018713" cy="1075267"/>
          </a:xfrm>
        </p:spPr>
        <p:style>
          <a:lnRef idx="1">
            <a:schemeClr val="accent4"/>
          </a:lnRef>
          <a:fillRef idx="2">
            <a:schemeClr val="accent4"/>
          </a:fillRef>
          <a:effectRef idx="1">
            <a:schemeClr val="accent4"/>
          </a:effectRef>
          <a:fontRef idx="minor">
            <a:schemeClr val="dk1"/>
          </a:fontRef>
        </p:style>
        <p:txBody>
          <a:bodyPr/>
          <a:lstStyle/>
          <a:p>
            <a:r>
              <a:rPr lang="en-US"/>
              <a:t>Install Selenium Library</a:t>
            </a:r>
            <a:endParaRPr lang="en-MY"/>
          </a:p>
        </p:txBody>
      </p:sp>
      <p:pic>
        <p:nvPicPr>
          <p:cNvPr id="5" name="Content Placeholder 4">
            <a:extLst>
              <a:ext uri="{FF2B5EF4-FFF2-40B4-BE49-F238E27FC236}">
                <a16:creationId xmlns:a16="http://schemas.microsoft.com/office/drawing/2014/main" xmlns="" id="{65594190-153B-9DC6-A2CC-B02684C65F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292" t="53027" r="20589" b="18066"/>
          <a:stretch/>
        </p:blipFill>
        <p:spPr>
          <a:xfrm>
            <a:off x="2043999" y="1969313"/>
            <a:ext cx="8285334" cy="1867119"/>
          </a:xfrm>
        </p:spPr>
      </p:pic>
      <p:sp>
        <p:nvSpPr>
          <p:cNvPr id="6" name="TextBox 5">
            <a:extLst>
              <a:ext uri="{FF2B5EF4-FFF2-40B4-BE49-F238E27FC236}">
                <a16:creationId xmlns:a16="http://schemas.microsoft.com/office/drawing/2014/main" xmlns="" id="{A456082B-08DB-5E6B-0A0A-B00C40A2F6AA}"/>
              </a:ext>
            </a:extLst>
          </p:cNvPr>
          <p:cNvSpPr txBox="1"/>
          <p:nvPr/>
        </p:nvSpPr>
        <p:spPr>
          <a:xfrm>
            <a:off x="2709333" y="4312357"/>
            <a:ext cx="6389511" cy="369332"/>
          </a:xfrm>
          <a:prstGeom prst="rect">
            <a:avLst/>
          </a:prstGeom>
          <a:noFill/>
        </p:spPr>
        <p:txBody>
          <a:bodyPr wrap="square" rtlCol="0">
            <a:spAutoFit/>
          </a:bodyPr>
          <a:lstStyle/>
          <a:p>
            <a:r>
              <a:rPr lang="en-US"/>
              <a:t>Type pip install –upgrade </a:t>
            </a:r>
            <a:r>
              <a:rPr lang="en-US" err="1"/>
              <a:t>robotframework-seleniumlibrary</a:t>
            </a:r>
            <a:endParaRPr lang="en-MY"/>
          </a:p>
        </p:txBody>
      </p:sp>
    </p:spTree>
    <p:extLst>
      <p:ext uri="{BB962C8B-B14F-4D97-AF65-F5344CB8AC3E}">
        <p14:creationId xmlns:p14="http://schemas.microsoft.com/office/powerpoint/2010/main" val="673511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247075-DB8E-DBB3-8D9A-778820D4F6E2}"/>
              </a:ext>
            </a:extLst>
          </p:cNvPr>
          <p:cNvSpPr>
            <a:spLocks noGrp="1"/>
          </p:cNvSpPr>
          <p:nvPr>
            <p:ph type="title"/>
          </p:nvPr>
        </p:nvSpPr>
        <p:spPr>
          <a:xfrm>
            <a:off x="1489778" y="469590"/>
            <a:ext cx="10018713" cy="860778"/>
          </a:xfrm>
        </p:spPr>
        <p:style>
          <a:lnRef idx="1">
            <a:schemeClr val="accent4"/>
          </a:lnRef>
          <a:fillRef idx="2">
            <a:schemeClr val="accent4"/>
          </a:fillRef>
          <a:effectRef idx="1">
            <a:schemeClr val="accent4"/>
          </a:effectRef>
          <a:fontRef idx="minor">
            <a:schemeClr val="dk1"/>
          </a:fontRef>
        </p:style>
        <p:txBody>
          <a:bodyPr/>
          <a:lstStyle/>
          <a:p>
            <a:r>
              <a:rPr lang="en-US"/>
              <a:t>Open ride robot framework</a:t>
            </a:r>
            <a:endParaRPr lang="en-MY"/>
          </a:p>
        </p:txBody>
      </p:sp>
      <p:pic>
        <p:nvPicPr>
          <p:cNvPr id="5" name="Content Placeholder 4">
            <a:extLst>
              <a:ext uri="{FF2B5EF4-FFF2-40B4-BE49-F238E27FC236}">
                <a16:creationId xmlns:a16="http://schemas.microsoft.com/office/drawing/2014/main" xmlns="" id="{ACF12DD4-420F-6D01-3BCE-D086B98ECE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105" t="66511" r="19777" b="26399"/>
          <a:stretch/>
        </p:blipFill>
        <p:spPr>
          <a:xfrm>
            <a:off x="1489778" y="1793504"/>
            <a:ext cx="9491577" cy="508000"/>
          </a:xfrm>
        </p:spPr>
      </p:pic>
      <p:sp>
        <p:nvSpPr>
          <p:cNvPr id="6" name="TextBox 5">
            <a:extLst>
              <a:ext uri="{FF2B5EF4-FFF2-40B4-BE49-F238E27FC236}">
                <a16:creationId xmlns:a16="http://schemas.microsoft.com/office/drawing/2014/main" xmlns="" id="{CEEB8EEA-D856-BE90-6779-AEA02040837A}"/>
              </a:ext>
            </a:extLst>
          </p:cNvPr>
          <p:cNvSpPr txBox="1"/>
          <p:nvPr/>
        </p:nvSpPr>
        <p:spPr>
          <a:xfrm>
            <a:off x="1794932" y="2301504"/>
            <a:ext cx="4809067" cy="369332"/>
          </a:xfrm>
          <a:prstGeom prst="rect">
            <a:avLst/>
          </a:prstGeom>
          <a:noFill/>
        </p:spPr>
        <p:txBody>
          <a:bodyPr wrap="square" rtlCol="0">
            <a:spAutoFit/>
          </a:bodyPr>
          <a:lstStyle/>
          <a:p>
            <a:r>
              <a:rPr lang="en-US"/>
              <a:t>Type ride.py</a:t>
            </a:r>
          </a:p>
        </p:txBody>
      </p:sp>
      <p:pic>
        <p:nvPicPr>
          <p:cNvPr id="8" name="Picture 7">
            <a:extLst>
              <a:ext uri="{FF2B5EF4-FFF2-40B4-BE49-F238E27FC236}">
                <a16:creationId xmlns:a16="http://schemas.microsoft.com/office/drawing/2014/main" xmlns="" id="{BD91389E-1128-3EEB-5091-A55C109C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22" y="2670836"/>
            <a:ext cx="7258756" cy="4081058"/>
          </a:xfrm>
          <a:prstGeom prst="rect">
            <a:avLst/>
          </a:prstGeom>
        </p:spPr>
      </p:pic>
    </p:spTree>
    <p:extLst>
      <p:ext uri="{BB962C8B-B14F-4D97-AF65-F5344CB8AC3E}">
        <p14:creationId xmlns:p14="http://schemas.microsoft.com/office/powerpoint/2010/main" val="3408843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174D01-4DE1-C127-CAFB-641DC2E922E3}"/>
              </a:ext>
            </a:extLst>
          </p:cNvPr>
          <p:cNvSpPr>
            <a:spLocks noGrp="1"/>
          </p:cNvSpPr>
          <p:nvPr>
            <p:ph type="title"/>
          </p:nvPr>
        </p:nvSpPr>
        <p:spPr/>
        <p:txBody>
          <a:bodyPr/>
          <a:lstStyle/>
          <a:p>
            <a:r>
              <a:rPr lang="en-MY" b="1">
                <a:latin typeface="system-ui"/>
              </a:rPr>
              <a:t>Test data syntax</a:t>
            </a:r>
          </a:p>
        </p:txBody>
      </p:sp>
      <p:sp>
        <p:nvSpPr>
          <p:cNvPr id="3" name="Content Placeholder 2">
            <a:extLst>
              <a:ext uri="{FF2B5EF4-FFF2-40B4-BE49-F238E27FC236}">
                <a16:creationId xmlns:a16="http://schemas.microsoft.com/office/drawing/2014/main" xmlns="" id="{0695BA62-EC35-26DF-E9BD-028EAACD36D2}"/>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MY" sz="3300"/>
              <a:t>Files and directories</a:t>
            </a:r>
          </a:p>
          <a:p>
            <a:pPr algn="l">
              <a:buFont typeface="Arial" panose="020B0604020202020204" pitchFamily="34" charset="0"/>
              <a:buChar char="•"/>
            </a:pPr>
            <a:r>
              <a:rPr lang="en-US" b="0" i="0">
                <a:solidFill>
                  <a:srgbClr val="000000"/>
                </a:solidFill>
                <a:effectLst/>
                <a:latin typeface="system-ui"/>
              </a:rPr>
              <a:t>Test cases are created in </a:t>
            </a:r>
            <a:r>
              <a:rPr lang="en-US" i="0">
                <a:effectLst/>
                <a:latin typeface="system-ui"/>
              </a:rPr>
              <a:t>test case </a:t>
            </a:r>
            <a:r>
              <a:rPr lang="en-US">
                <a:latin typeface="system-ui"/>
              </a:rPr>
              <a:t>file</a:t>
            </a:r>
            <a:r>
              <a:rPr lang="en-US" i="0">
                <a:effectLst/>
                <a:latin typeface="system-ui"/>
              </a:rPr>
              <a:t>.</a:t>
            </a:r>
          </a:p>
          <a:p>
            <a:r>
              <a:rPr lang="en-US" b="0" i="0">
                <a:effectLst/>
                <a:latin typeface="system-ui"/>
              </a:rPr>
              <a:t>A test case file automatically creates a test </a:t>
            </a:r>
            <a:r>
              <a:rPr lang="en-US">
                <a:latin typeface="system-ui"/>
              </a:rPr>
              <a:t>suite containing</a:t>
            </a:r>
            <a:r>
              <a:rPr lang="en-US" b="0" i="0">
                <a:effectLst/>
                <a:latin typeface="system-ui"/>
              </a:rPr>
              <a:t> the test cases in that file.</a:t>
            </a:r>
          </a:p>
          <a:p>
            <a:pPr algn="l">
              <a:buFont typeface="Arial" panose="020B0604020202020204" pitchFamily="34" charset="0"/>
              <a:buChar char="•"/>
            </a:pPr>
            <a:r>
              <a:rPr lang="en-US" b="0" i="0">
                <a:effectLst/>
                <a:latin typeface="system-ui"/>
              </a:rPr>
              <a:t>A directory containing test case files forms a higher-level test suite. Such a test suite directory has suites created from test case files as its child test suites.</a:t>
            </a:r>
          </a:p>
          <a:p>
            <a:pPr algn="l">
              <a:buFont typeface="Arial" panose="020B0604020202020204" pitchFamily="34" charset="0"/>
              <a:buChar char="•"/>
            </a:pPr>
            <a:r>
              <a:rPr lang="en-US" b="0" i="0">
                <a:effectLst/>
                <a:latin typeface="system-ui"/>
              </a:rPr>
              <a:t>A test suite directory can also contain other test suite directories, and this hierarchical structure can be as deeply nested as needed.</a:t>
            </a:r>
          </a:p>
          <a:p>
            <a:pPr algn="l">
              <a:buFont typeface="Arial" panose="020B0604020202020204" pitchFamily="34" charset="0"/>
              <a:buChar char="•"/>
            </a:pPr>
            <a:r>
              <a:rPr lang="en-US" b="0" i="0">
                <a:effectLst/>
                <a:latin typeface="system-ui"/>
              </a:rPr>
              <a:t>Test suite directories can have a special initialization file configuring the created test suite.</a:t>
            </a:r>
          </a:p>
          <a:p>
            <a:pPr marL="0" indent="0">
              <a:buNone/>
            </a:pPr>
            <a:endParaRPr lang="en-MY"/>
          </a:p>
          <a:p>
            <a:pPr marL="0" indent="0">
              <a:buNone/>
            </a:pPr>
            <a:endParaRPr lang="en-MY"/>
          </a:p>
          <a:p>
            <a:pPr marL="0" indent="0">
              <a:buNone/>
            </a:pPr>
            <a:endParaRPr lang="en-MY"/>
          </a:p>
          <a:p>
            <a:pPr marL="0" indent="0">
              <a:buNone/>
            </a:pPr>
            <a:endParaRPr lang="en-MY"/>
          </a:p>
          <a:p>
            <a:pPr marL="0" indent="0">
              <a:buNone/>
            </a:pPr>
            <a:endParaRPr lang="en-MY"/>
          </a:p>
        </p:txBody>
      </p:sp>
    </p:spTree>
    <p:extLst>
      <p:ext uri="{BB962C8B-B14F-4D97-AF65-F5344CB8AC3E}">
        <p14:creationId xmlns:p14="http://schemas.microsoft.com/office/powerpoint/2010/main" val="3771209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1A95671B-3CC6-4792-9114-B74FAEA224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A329EA23-3F9A-A16C-3798-59A14F0C1A59}"/>
              </a:ext>
            </a:extLst>
          </p:cNvPr>
          <p:cNvSpPr>
            <a:spLocks noGrp="1"/>
          </p:cNvSpPr>
          <p:nvPr>
            <p:ph idx="1"/>
          </p:nvPr>
        </p:nvSpPr>
        <p:spPr>
          <a:xfrm>
            <a:off x="159920" y="640398"/>
            <a:ext cx="11023894" cy="1688054"/>
          </a:xfrm>
        </p:spPr>
        <p:txBody>
          <a:bodyPr vert="horz" lIns="91440" tIns="45720" rIns="91440" bIns="45720" rtlCol="0" anchor="ctr">
            <a:normAutofit/>
          </a:bodyPr>
          <a:lstStyle/>
          <a:p>
            <a:pPr marL="0" indent="0" algn="ctr">
              <a:buNone/>
            </a:pPr>
            <a:r>
              <a:rPr lang="en-MY" sz="3200">
                <a:latin typeface="system-ui"/>
              </a:rPr>
              <a:t> </a:t>
            </a:r>
            <a:r>
              <a:rPr lang="en-MY" sz="3200" b="1">
                <a:latin typeface="system-ui"/>
              </a:rPr>
              <a:t>Test data sections</a:t>
            </a:r>
          </a:p>
          <a:p>
            <a:pPr marL="0" indent="0" algn="ctr">
              <a:buNone/>
            </a:pPr>
            <a:endParaRPr lang="en-MY" sz="2000" b="1"/>
          </a:p>
          <a:p>
            <a:pPr algn="ctr"/>
            <a:endParaRPr lang="en-MY" sz="2000"/>
          </a:p>
          <a:p>
            <a:pPr algn="ctr"/>
            <a:endParaRPr lang="en-MY" sz="2000"/>
          </a:p>
        </p:txBody>
      </p:sp>
      <p:graphicFrame>
        <p:nvGraphicFramePr>
          <p:cNvPr id="4" name="Table 3">
            <a:extLst>
              <a:ext uri="{FF2B5EF4-FFF2-40B4-BE49-F238E27FC236}">
                <a16:creationId xmlns:a16="http://schemas.microsoft.com/office/drawing/2014/main" xmlns="" id="{E2C5106D-80D8-A5E0-2EB5-616C7D24814B}"/>
              </a:ext>
            </a:extLst>
          </p:cNvPr>
          <p:cNvGraphicFramePr>
            <a:graphicFrameLocks noGrp="1"/>
          </p:cNvGraphicFramePr>
          <p:nvPr>
            <p:extLst>
              <p:ext uri="{D42A27DB-BD31-4B8C-83A1-F6EECF244321}">
                <p14:modId xmlns:p14="http://schemas.microsoft.com/office/powerpoint/2010/main" val="3976437920"/>
              </p:ext>
            </p:extLst>
          </p:nvPr>
        </p:nvGraphicFramePr>
        <p:xfrm>
          <a:off x="835154" y="2451679"/>
          <a:ext cx="10515595" cy="3806338"/>
        </p:xfrm>
        <a:graphic>
          <a:graphicData uri="http://schemas.openxmlformats.org/drawingml/2006/table">
            <a:tbl>
              <a:tblPr firstRow="1" bandRow="1">
                <a:tableStyleId>{E8B1032C-EA38-4F05-BA0D-38AFFFC7BED3}</a:tableStyleId>
              </a:tblPr>
              <a:tblGrid>
                <a:gridCol w="2121748">
                  <a:extLst>
                    <a:ext uri="{9D8B030D-6E8A-4147-A177-3AD203B41FA5}">
                      <a16:colId xmlns:a16="http://schemas.microsoft.com/office/drawing/2014/main" xmlns="" val="1875035974"/>
                    </a:ext>
                  </a:extLst>
                </a:gridCol>
                <a:gridCol w="8393847">
                  <a:extLst>
                    <a:ext uri="{9D8B030D-6E8A-4147-A177-3AD203B41FA5}">
                      <a16:colId xmlns:a16="http://schemas.microsoft.com/office/drawing/2014/main" xmlns="" val="2816329339"/>
                    </a:ext>
                  </a:extLst>
                </a:gridCol>
              </a:tblGrid>
              <a:tr h="406070">
                <a:tc gridSpan="2">
                  <a:txBody>
                    <a:bodyPr/>
                    <a:lstStyle/>
                    <a:p>
                      <a:r>
                        <a:rPr lang="en-MY" sz="1800"/>
                        <a:t>Different sections in data</a:t>
                      </a:r>
                    </a:p>
                  </a:txBody>
                  <a:tcPr marL="91952" marR="91952" marT="45976" marB="45976" anchor="ctr"/>
                </a:tc>
                <a:tc hMerge="1">
                  <a:txBody>
                    <a:bodyPr/>
                    <a:lstStyle/>
                    <a:p>
                      <a:endParaRPr lang="en-MY"/>
                    </a:p>
                  </a:txBody>
                  <a:tcPr/>
                </a:tc>
                <a:extLst>
                  <a:ext uri="{0D108BD9-81ED-4DB2-BD59-A6C34878D82A}">
                    <a16:rowId xmlns:a16="http://schemas.microsoft.com/office/drawing/2014/main" xmlns="" val="1349910326"/>
                  </a:ext>
                </a:extLst>
              </a:tr>
              <a:tr h="406070">
                <a:tc>
                  <a:txBody>
                    <a:bodyPr/>
                    <a:lstStyle/>
                    <a:p>
                      <a:pPr fontAlgn="t"/>
                      <a:r>
                        <a:rPr lang="en-MY" sz="1800">
                          <a:effectLst/>
                        </a:rPr>
                        <a:t>Section</a:t>
                      </a:r>
                    </a:p>
                  </a:txBody>
                  <a:tcPr marL="91952" marR="91952" marT="45976" marB="45976"/>
                </a:tc>
                <a:tc>
                  <a:txBody>
                    <a:bodyPr/>
                    <a:lstStyle/>
                    <a:p>
                      <a:pPr fontAlgn="t"/>
                      <a:r>
                        <a:rPr lang="en-MY" sz="1800">
                          <a:effectLst/>
                        </a:rPr>
                        <a:t>Used for</a:t>
                      </a:r>
                    </a:p>
                  </a:txBody>
                  <a:tcPr marL="91952" marR="91952" marT="45976" marB="45976"/>
                </a:tc>
                <a:extLst>
                  <a:ext uri="{0D108BD9-81ED-4DB2-BD59-A6C34878D82A}">
                    <a16:rowId xmlns:a16="http://schemas.microsoft.com/office/drawing/2014/main" xmlns="" val="834207967"/>
                  </a:ext>
                </a:extLst>
              </a:tr>
              <a:tr h="684959">
                <a:tc>
                  <a:txBody>
                    <a:bodyPr/>
                    <a:lstStyle/>
                    <a:p>
                      <a:pPr fontAlgn="t"/>
                      <a:r>
                        <a:rPr lang="en-MY" sz="1800">
                          <a:effectLst/>
                        </a:rPr>
                        <a:t>Settings</a:t>
                      </a:r>
                    </a:p>
                  </a:txBody>
                  <a:tcPr marL="91952" marR="91952" marT="45976" marB="45976"/>
                </a:tc>
                <a:tc>
                  <a:txBody>
                    <a:bodyPr/>
                    <a:lstStyle/>
                    <a:p>
                      <a:pPr fontAlgn="t"/>
                      <a:r>
                        <a:rPr lang="en-US" sz="1800">
                          <a:solidFill>
                            <a:schemeClr val="tx1"/>
                          </a:solidFill>
                          <a:effectLst/>
                        </a:rPr>
                        <a:t>1) Importing test libraries resource files and variable files</a:t>
                      </a:r>
                    </a:p>
                    <a:p>
                      <a:pPr fontAlgn="t"/>
                      <a:r>
                        <a:rPr lang="en-US" sz="1800">
                          <a:solidFill>
                            <a:schemeClr val="tx1"/>
                          </a:solidFill>
                          <a:effectLst/>
                        </a:rPr>
                        <a:t>2) Defining metadata for test suites and test cases</a:t>
                      </a:r>
                    </a:p>
                  </a:txBody>
                  <a:tcPr marL="91952" marR="91952" marT="45976" marB="45976"/>
                </a:tc>
                <a:extLst>
                  <a:ext uri="{0D108BD9-81ED-4DB2-BD59-A6C34878D82A}">
                    <a16:rowId xmlns:a16="http://schemas.microsoft.com/office/drawing/2014/main" xmlns="" val="3789526916"/>
                  </a:ext>
                </a:extLst>
              </a:tr>
              <a:tr h="406070">
                <a:tc>
                  <a:txBody>
                    <a:bodyPr/>
                    <a:lstStyle/>
                    <a:p>
                      <a:pPr fontAlgn="t"/>
                      <a:r>
                        <a:rPr lang="en-MY" sz="1800">
                          <a:effectLst/>
                        </a:rPr>
                        <a:t>Variables</a:t>
                      </a:r>
                    </a:p>
                  </a:txBody>
                  <a:tcPr marL="91952" marR="91952" marT="45976" marB="45976"/>
                </a:tc>
                <a:tc>
                  <a:txBody>
                    <a:bodyPr/>
                    <a:lstStyle/>
                    <a:p>
                      <a:pPr fontAlgn="t"/>
                      <a:r>
                        <a:rPr lang="en-US" sz="1800">
                          <a:solidFill>
                            <a:schemeClr val="tx1"/>
                          </a:solidFill>
                          <a:effectLst/>
                        </a:rPr>
                        <a:t>Defining variables that can be used elsewhere in the test data.</a:t>
                      </a:r>
                    </a:p>
                  </a:txBody>
                  <a:tcPr marL="91952" marR="91952" marT="45976" marB="45976"/>
                </a:tc>
                <a:extLst>
                  <a:ext uri="{0D108BD9-81ED-4DB2-BD59-A6C34878D82A}">
                    <a16:rowId xmlns:a16="http://schemas.microsoft.com/office/drawing/2014/main" xmlns="" val="2836353954"/>
                  </a:ext>
                </a:extLst>
              </a:tr>
              <a:tr h="406070">
                <a:tc>
                  <a:txBody>
                    <a:bodyPr/>
                    <a:lstStyle/>
                    <a:p>
                      <a:pPr fontAlgn="t"/>
                      <a:r>
                        <a:rPr lang="en-MY" sz="1800">
                          <a:effectLst/>
                        </a:rPr>
                        <a:t>Test Cases</a:t>
                      </a:r>
                    </a:p>
                  </a:txBody>
                  <a:tcPr marL="91952" marR="91952" marT="45976" marB="45976"/>
                </a:tc>
                <a:tc>
                  <a:txBody>
                    <a:bodyPr/>
                    <a:lstStyle/>
                    <a:p>
                      <a:pPr fontAlgn="t"/>
                      <a:r>
                        <a:rPr lang="en-US" sz="1800">
                          <a:solidFill>
                            <a:schemeClr val="tx1"/>
                          </a:solidFill>
                          <a:effectLst/>
                        </a:rPr>
                        <a:t>Creating test cases from available keywords.</a:t>
                      </a:r>
                    </a:p>
                  </a:txBody>
                  <a:tcPr marL="91952" marR="91952" marT="45976" marB="45976"/>
                </a:tc>
                <a:extLst>
                  <a:ext uri="{0D108BD9-81ED-4DB2-BD59-A6C34878D82A}">
                    <a16:rowId xmlns:a16="http://schemas.microsoft.com/office/drawing/2014/main" xmlns="" val="38902169"/>
                  </a:ext>
                </a:extLst>
              </a:tr>
              <a:tr h="684959">
                <a:tc>
                  <a:txBody>
                    <a:bodyPr/>
                    <a:lstStyle/>
                    <a:p>
                      <a:pPr fontAlgn="t"/>
                      <a:r>
                        <a:rPr lang="en-MY" sz="1800">
                          <a:effectLst/>
                        </a:rPr>
                        <a:t>Tasks</a:t>
                      </a:r>
                    </a:p>
                  </a:txBody>
                  <a:tcPr marL="91952" marR="91952" marT="45976" marB="45976"/>
                </a:tc>
                <a:tc>
                  <a:txBody>
                    <a:bodyPr/>
                    <a:lstStyle/>
                    <a:p>
                      <a:pPr fontAlgn="t"/>
                      <a:r>
                        <a:rPr lang="en-US" sz="1800">
                          <a:solidFill>
                            <a:schemeClr val="tx1"/>
                          </a:solidFill>
                          <a:effectLst/>
                        </a:rPr>
                        <a:t>Creating tasks using available keywords. Single file can only contain either tests or tasks.</a:t>
                      </a:r>
                    </a:p>
                  </a:txBody>
                  <a:tcPr marL="91952" marR="91952" marT="45976" marB="45976"/>
                </a:tc>
                <a:extLst>
                  <a:ext uri="{0D108BD9-81ED-4DB2-BD59-A6C34878D82A}">
                    <a16:rowId xmlns:a16="http://schemas.microsoft.com/office/drawing/2014/main" xmlns="" val="2476899737"/>
                  </a:ext>
                </a:extLst>
              </a:tr>
              <a:tr h="406070">
                <a:tc>
                  <a:txBody>
                    <a:bodyPr/>
                    <a:lstStyle/>
                    <a:p>
                      <a:pPr fontAlgn="t"/>
                      <a:r>
                        <a:rPr lang="en-MY" sz="1800">
                          <a:effectLst/>
                        </a:rPr>
                        <a:t>Keywords</a:t>
                      </a:r>
                    </a:p>
                  </a:txBody>
                  <a:tcPr marL="91952" marR="91952" marT="45976" marB="45976"/>
                </a:tc>
                <a:tc>
                  <a:txBody>
                    <a:bodyPr/>
                    <a:lstStyle/>
                    <a:p>
                      <a:pPr fontAlgn="t"/>
                      <a:r>
                        <a:rPr lang="en-US" sz="1800">
                          <a:solidFill>
                            <a:schemeClr val="tx1"/>
                          </a:solidFill>
                          <a:effectLst/>
                        </a:rPr>
                        <a:t>Creating user keywords from existing lower-level keywords</a:t>
                      </a:r>
                    </a:p>
                  </a:txBody>
                  <a:tcPr marL="91952" marR="91952" marT="45976" marB="45976"/>
                </a:tc>
                <a:extLst>
                  <a:ext uri="{0D108BD9-81ED-4DB2-BD59-A6C34878D82A}">
                    <a16:rowId xmlns:a16="http://schemas.microsoft.com/office/drawing/2014/main" xmlns="" val="1963377166"/>
                  </a:ext>
                </a:extLst>
              </a:tr>
              <a:tr h="406070">
                <a:tc>
                  <a:txBody>
                    <a:bodyPr/>
                    <a:lstStyle/>
                    <a:p>
                      <a:pPr fontAlgn="t"/>
                      <a:r>
                        <a:rPr lang="en-MY" sz="1800">
                          <a:effectLst/>
                        </a:rPr>
                        <a:t>Comments</a:t>
                      </a:r>
                    </a:p>
                  </a:txBody>
                  <a:tcPr marL="91952" marR="91952" marT="45976" marB="45976"/>
                </a:tc>
                <a:tc>
                  <a:txBody>
                    <a:bodyPr/>
                    <a:lstStyle/>
                    <a:p>
                      <a:pPr fontAlgn="t"/>
                      <a:r>
                        <a:rPr lang="en-US" sz="1800">
                          <a:effectLst/>
                        </a:rPr>
                        <a:t>Additional comments or data. Ignored by Robot Framework.</a:t>
                      </a:r>
                    </a:p>
                  </a:txBody>
                  <a:tcPr marL="91952" marR="91952" marT="45976" marB="45976"/>
                </a:tc>
                <a:extLst>
                  <a:ext uri="{0D108BD9-81ED-4DB2-BD59-A6C34878D82A}">
                    <a16:rowId xmlns:a16="http://schemas.microsoft.com/office/drawing/2014/main" xmlns="" val="3965759427"/>
                  </a:ext>
                </a:extLst>
              </a:tr>
            </a:tbl>
          </a:graphicData>
        </a:graphic>
      </p:graphicFrame>
    </p:spTree>
    <p:extLst>
      <p:ext uri="{BB962C8B-B14F-4D97-AF65-F5344CB8AC3E}">
        <p14:creationId xmlns:p14="http://schemas.microsoft.com/office/powerpoint/2010/main" val="2782303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B2684420-4EA5-2841-DA4E-850351CF05AE}"/>
              </a:ext>
            </a:extLst>
          </p:cNvPr>
          <p:cNvSpPr>
            <a:spLocks noGrp="1"/>
          </p:cNvSpPr>
          <p:nvPr>
            <p:ph type="ctrTitle"/>
          </p:nvPr>
        </p:nvSpPr>
        <p:spPr>
          <a:xfrm>
            <a:off x="1524003" y="1999615"/>
            <a:ext cx="9144000" cy="2764028"/>
          </a:xfrm>
        </p:spPr>
        <p:txBody>
          <a:bodyPr anchor="ctr">
            <a:normAutofit/>
          </a:bodyPr>
          <a:lstStyle/>
          <a:p>
            <a:r>
              <a:rPr lang="en-US" sz="7200" b="1">
                <a:ea typeface="+mj-lt"/>
                <a:cs typeface="+mj-lt"/>
              </a:rPr>
              <a:t>Keywords in Selenium Library </a:t>
            </a:r>
            <a:endParaRPr lang="en-US" sz="7200" b="1"/>
          </a:p>
        </p:txBody>
      </p:sp>
      <p:sp>
        <p:nvSpPr>
          <p:cNvPr id="3" name="Subtitle 2">
            <a:extLst>
              <a:ext uri="{FF2B5EF4-FFF2-40B4-BE49-F238E27FC236}">
                <a16:creationId xmlns:a16="http://schemas.microsoft.com/office/drawing/2014/main" xmlns="" id="{6C954870-B683-E7F3-DADC-4823281BAD4D}"/>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a16="http://schemas.microsoft.com/office/drawing/2014/main" xmlns=""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07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B1F0A9-59D9-4C5A-F904-003EF1C614C9}"/>
              </a:ext>
            </a:extLst>
          </p:cNvPr>
          <p:cNvSpPr>
            <a:spLocks noGrp="1"/>
          </p:cNvSpPr>
          <p:nvPr>
            <p:ph type="title"/>
          </p:nvPr>
        </p:nvSpPr>
        <p:spPr/>
        <p:txBody>
          <a:bodyPr/>
          <a:lstStyle/>
          <a:p>
            <a:r>
              <a:rPr lang="en-US">
                <a:cs typeface="Calibri Light"/>
              </a:rPr>
              <a:t>List of keywords that used in this project</a:t>
            </a:r>
            <a:endParaRPr lang="en-US"/>
          </a:p>
        </p:txBody>
      </p:sp>
      <p:graphicFrame>
        <p:nvGraphicFramePr>
          <p:cNvPr id="4" name="Table 4">
            <a:extLst>
              <a:ext uri="{FF2B5EF4-FFF2-40B4-BE49-F238E27FC236}">
                <a16:creationId xmlns:a16="http://schemas.microsoft.com/office/drawing/2014/main" xmlns="" id="{C32E6807-5B00-B4C2-2CF3-C648DA04D2BD}"/>
              </a:ext>
            </a:extLst>
          </p:cNvPr>
          <p:cNvGraphicFramePr>
            <a:graphicFrameLocks noGrp="1"/>
          </p:cNvGraphicFramePr>
          <p:nvPr>
            <p:ph idx="1"/>
            <p:extLst>
              <p:ext uri="{D42A27DB-BD31-4B8C-83A1-F6EECF244321}">
                <p14:modId xmlns:p14="http://schemas.microsoft.com/office/powerpoint/2010/main" val="1766293288"/>
              </p:ext>
            </p:extLst>
          </p:nvPr>
        </p:nvGraphicFramePr>
        <p:xfrm>
          <a:off x="838200" y="1628069"/>
          <a:ext cx="9505142" cy="4471999"/>
        </p:xfrm>
        <a:graphic>
          <a:graphicData uri="http://schemas.openxmlformats.org/drawingml/2006/table">
            <a:tbl>
              <a:tblPr firstRow="1" bandRow="1">
                <a:tableStyleId>{5C22544A-7EE6-4342-B048-85BDC9FD1C3A}</a:tableStyleId>
              </a:tblPr>
              <a:tblGrid>
                <a:gridCol w="3715792">
                  <a:extLst>
                    <a:ext uri="{9D8B030D-6E8A-4147-A177-3AD203B41FA5}">
                      <a16:colId xmlns:a16="http://schemas.microsoft.com/office/drawing/2014/main" xmlns="" val="1717442120"/>
                    </a:ext>
                  </a:extLst>
                </a:gridCol>
                <a:gridCol w="5789350">
                  <a:extLst>
                    <a:ext uri="{9D8B030D-6E8A-4147-A177-3AD203B41FA5}">
                      <a16:colId xmlns:a16="http://schemas.microsoft.com/office/drawing/2014/main" xmlns="" val="1026061822"/>
                    </a:ext>
                  </a:extLst>
                </a:gridCol>
              </a:tblGrid>
              <a:tr h="547417">
                <a:tc>
                  <a:txBody>
                    <a:bodyPr/>
                    <a:lstStyle/>
                    <a:p>
                      <a:r>
                        <a:rPr lang="en-US"/>
                        <a:t>Keywords</a:t>
                      </a:r>
                    </a:p>
                  </a:txBody>
                  <a:tcPr/>
                </a:tc>
                <a:tc>
                  <a:txBody>
                    <a:bodyPr/>
                    <a:lstStyle/>
                    <a:p>
                      <a:r>
                        <a:rPr lang="en-US"/>
                        <a:t>Deceptions</a:t>
                      </a:r>
                    </a:p>
                  </a:txBody>
                  <a:tcPr/>
                </a:tc>
                <a:extLst>
                  <a:ext uri="{0D108BD9-81ED-4DB2-BD59-A6C34878D82A}">
                    <a16:rowId xmlns:a16="http://schemas.microsoft.com/office/drawing/2014/main" xmlns="" val="1313130334"/>
                  </a:ext>
                </a:extLst>
              </a:tr>
              <a:tr h="547417">
                <a:tc>
                  <a:txBody>
                    <a:bodyPr/>
                    <a:lstStyle/>
                    <a:p>
                      <a:r>
                        <a:rPr lang="en-US"/>
                        <a:t>Open browser</a:t>
                      </a:r>
                    </a:p>
                  </a:txBody>
                  <a:tcPr/>
                </a:tc>
                <a:tc>
                  <a:txBody>
                    <a:bodyPr/>
                    <a:lstStyle/>
                    <a:p>
                      <a:pPr lvl="0">
                        <a:buNone/>
                      </a:pPr>
                      <a:r>
                        <a:rPr lang="en-US" sz="1800" b="0" i="0" u="none" strike="noStrike" noProof="0">
                          <a:latin typeface="Calibri"/>
                        </a:rPr>
                        <a:t>Opens a given browser instance to the given </a:t>
                      </a:r>
                      <a:r>
                        <a:rPr lang="en-US" sz="1800" b="0" i="0" u="none" strike="noStrike" noProof="0" err="1">
                          <a:latin typeface="Calibri"/>
                        </a:rPr>
                        <a:t>url</a:t>
                      </a:r>
                      <a:r>
                        <a:rPr lang="en-US" sz="1800" b="0" i="0" u="none" strike="noStrike" noProof="0">
                          <a:latin typeface="Calibri"/>
                        </a:rPr>
                        <a:t> address</a:t>
                      </a:r>
                      <a:endParaRPr lang="en-US">
                        <a:latin typeface="Calibri"/>
                      </a:endParaRPr>
                    </a:p>
                  </a:txBody>
                  <a:tcPr/>
                </a:tc>
                <a:extLst>
                  <a:ext uri="{0D108BD9-81ED-4DB2-BD59-A6C34878D82A}">
                    <a16:rowId xmlns:a16="http://schemas.microsoft.com/office/drawing/2014/main" xmlns="" val="4245580686"/>
                  </a:ext>
                </a:extLst>
              </a:tr>
              <a:tr h="547417">
                <a:tc>
                  <a:txBody>
                    <a:bodyPr/>
                    <a:lstStyle/>
                    <a:p>
                      <a:r>
                        <a:rPr lang="en-US"/>
                        <a:t>Close Browser</a:t>
                      </a:r>
                    </a:p>
                  </a:txBody>
                  <a:tcPr/>
                </a:tc>
                <a:tc>
                  <a:txBody>
                    <a:bodyPr/>
                    <a:lstStyle/>
                    <a:p>
                      <a:pPr lvl="0">
                        <a:buNone/>
                      </a:pPr>
                      <a:r>
                        <a:rPr lang="en-US" sz="1800" b="0" i="0" u="none" strike="noStrike" noProof="0">
                          <a:latin typeface="Calibri"/>
                        </a:rPr>
                        <a:t>Closes browser window/tab</a:t>
                      </a:r>
                      <a:endParaRPr lang="en-US">
                        <a:latin typeface="Calibri"/>
                      </a:endParaRPr>
                    </a:p>
                  </a:txBody>
                  <a:tcPr/>
                </a:tc>
                <a:extLst>
                  <a:ext uri="{0D108BD9-81ED-4DB2-BD59-A6C34878D82A}">
                    <a16:rowId xmlns:a16="http://schemas.microsoft.com/office/drawing/2014/main" xmlns="" val="3005727168"/>
                  </a:ext>
                </a:extLst>
              </a:tr>
              <a:tr h="547417">
                <a:tc>
                  <a:txBody>
                    <a:bodyPr/>
                    <a:lstStyle/>
                    <a:p>
                      <a:r>
                        <a:rPr lang="en-US"/>
                        <a:t>Click Element</a:t>
                      </a:r>
                    </a:p>
                  </a:txBody>
                  <a:tcPr/>
                </a:tc>
                <a:tc>
                  <a:txBody>
                    <a:bodyPr/>
                    <a:lstStyle/>
                    <a:p>
                      <a:pPr lvl="0">
                        <a:buNone/>
                      </a:pPr>
                      <a:r>
                        <a:rPr lang="en-US" sz="1800" b="0" i="0" u="none" strike="noStrike" noProof="0">
                          <a:latin typeface="Calibri"/>
                        </a:rPr>
                        <a:t>Click the element identified by locator(element)</a:t>
                      </a:r>
                      <a:endParaRPr lang="en-US">
                        <a:latin typeface="Calibri"/>
                      </a:endParaRPr>
                    </a:p>
                  </a:txBody>
                  <a:tcPr/>
                </a:tc>
                <a:extLst>
                  <a:ext uri="{0D108BD9-81ED-4DB2-BD59-A6C34878D82A}">
                    <a16:rowId xmlns:a16="http://schemas.microsoft.com/office/drawing/2014/main" xmlns="" val="3909142467"/>
                  </a:ext>
                </a:extLst>
              </a:tr>
              <a:tr h="547417">
                <a:tc>
                  <a:txBody>
                    <a:bodyPr/>
                    <a:lstStyle/>
                    <a:p>
                      <a:r>
                        <a:rPr lang="en-US"/>
                        <a:t>Input Text</a:t>
                      </a:r>
                    </a:p>
                  </a:txBody>
                  <a:tcPr/>
                </a:tc>
                <a:tc>
                  <a:txBody>
                    <a:bodyPr/>
                    <a:lstStyle/>
                    <a:p>
                      <a:pPr lvl="0">
                        <a:buNone/>
                      </a:pPr>
                      <a:r>
                        <a:rPr lang="en-US" sz="1800" b="0" i="0" u="none" strike="noStrike" noProof="0">
                          <a:latin typeface="Calibri"/>
                        </a:rPr>
                        <a:t>Types the given text into the text field identified by locator</a:t>
                      </a:r>
                      <a:endParaRPr lang="en-US">
                        <a:latin typeface="Calibri"/>
                      </a:endParaRPr>
                    </a:p>
                  </a:txBody>
                  <a:tcPr/>
                </a:tc>
                <a:extLst>
                  <a:ext uri="{0D108BD9-81ED-4DB2-BD59-A6C34878D82A}">
                    <a16:rowId xmlns:a16="http://schemas.microsoft.com/office/drawing/2014/main" xmlns="" val="2739342400"/>
                  </a:ext>
                </a:extLst>
              </a:tr>
              <a:tr h="547417">
                <a:tc>
                  <a:txBody>
                    <a:bodyPr/>
                    <a:lstStyle/>
                    <a:p>
                      <a:pPr lvl="0">
                        <a:buNone/>
                      </a:pPr>
                      <a:r>
                        <a:rPr lang="en-US" sz="1800" b="0" i="0" u="none" strike="noStrike" noProof="0">
                          <a:latin typeface="Calibri"/>
                        </a:rPr>
                        <a:t>Select From List by Label</a:t>
                      </a:r>
                      <a:endParaRPr lang="en-US"/>
                    </a:p>
                  </a:txBody>
                  <a:tcPr/>
                </a:tc>
                <a:tc>
                  <a:txBody>
                    <a:bodyPr/>
                    <a:lstStyle/>
                    <a:p>
                      <a:pPr lvl="0">
                        <a:buNone/>
                      </a:pPr>
                      <a:r>
                        <a:rPr lang="en-US" sz="1800" b="0" i="0" u="none" strike="noStrike" noProof="0">
                          <a:latin typeface="Calibri"/>
                        </a:rPr>
                        <a:t>Selects options from selection list locator by given value</a:t>
                      </a:r>
                    </a:p>
                  </a:txBody>
                  <a:tcPr/>
                </a:tc>
                <a:extLst>
                  <a:ext uri="{0D108BD9-81ED-4DB2-BD59-A6C34878D82A}">
                    <a16:rowId xmlns:a16="http://schemas.microsoft.com/office/drawing/2014/main" xmlns="" val="301885864"/>
                  </a:ext>
                </a:extLst>
              </a:tr>
              <a:tr h="547417">
                <a:tc>
                  <a:txBody>
                    <a:bodyPr/>
                    <a:lstStyle/>
                    <a:p>
                      <a:pPr lvl="0">
                        <a:buNone/>
                      </a:pPr>
                      <a:r>
                        <a:rPr lang="en-US" sz="1800" b="0" i="0" u="none" strike="noStrike" noProof="0"/>
                        <a:t>Choose File</a:t>
                      </a:r>
                      <a:endParaRPr lang="en-US"/>
                    </a:p>
                  </a:txBody>
                  <a:tcPr/>
                </a:tc>
                <a:tc>
                  <a:txBody>
                    <a:bodyPr/>
                    <a:lstStyle/>
                    <a:p>
                      <a:pPr lvl="0">
                        <a:buNone/>
                      </a:pPr>
                      <a:r>
                        <a:rPr lang="en-US" sz="1800" b="0" i="0" u="none" strike="noStrike" noProof="0">
                          <a:latin typeface="Calibri"/>
                        </a:rPr>
                        <a:t>Inputs the </a:t>
                      </a:r>
                      <a:r>
                        <a:rPr lang="en-US" sz="1800" b="0" i="0" u="none" strike="noStrike" noProof="0" err="1">
                          <a:latin typeface="Calibri"/>
                        </a:rPr>
                        <a:t>file_path</a:t>
                      </a:r>
                      <a:r>
                        <a:rPr lang="en-US" sz="1800" b="0" i="0" u="none" strike="noStrike" noProof="0">
                          <a:latin typeface="Calibri"/>
                        </a:rPr>
                        <a:t> into the file input field locator.</a:t>
                      </a:r>
                      <a:endParaRPr lang="en-US">
                        <a:latin typeface="Calibri"/>
                      </a:endParaRPr>
                    </a:p>
                  </a:txBody>
                  <a:tcPr/>
                </a:tc>
                <a:extLst>
                  <a:ext uri="{0D108BD9-81ED-4DB2-BD59-A6C34878D82A}">
                    <a16:rowId xmlns:a16="http://schemas.microsoft.com/office/drawing/2014/main" xmlns=""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tc>
                <a:tc>
                  <a:txBody>
                    <a:bodyPr/>
                    <a:lstStyle/>
                    <a:p>
                      <a:pPr lvl="0">
                        <a:buNone/>
                      </a:pPr>
                      <a:r>
                        <a:rPr lang="en-US" sz="1800" b="0" i="0" u="none" strike="noStrike" noProof="0">
                          <a:latin typeface="Calibri"/>
                        </a:rPr>
                        <a:t>Verifies that element locator contains exact the text expected</a:t>
                      </a:r>
                      <a:endParaRPr lang="en-US">
                        <a:latin typeface="Calibri"/>
                      </a:endParaRPr>
                    </a:p>
                  </a:txBody>
                  <a:tcPr/>
                </a:tc>
                <a:extLst>
                  <a:ext uri="{0D108BD9-81ED-4DB2-BD59-A6C34878D82A}">
                    <a16:rowId xmlns:a16="http://schemas.microsoft.com/office/drawing/2014/main" xmlns="" val="2547712613"/>
                  </a:ext>
                </a:extLst>
              </a:tr>
            </a:tbl>
          </a:graphicData>
        </a:graphic>
      </p:graphicFrame>
    </p:spTree>
    <p:extLst>
      <p:ext uri="{BB962C8B-B14F-4D97-AF65-F5344CB8AC3E}">
        <p14:creationId xmlns:p14="http://schemas.microsoft.com/office/powerpoint/2010/main" val="4077718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DF141D-2E12-F6A9-F3BD-E919D0CD34B9}"/>
              </a:ext>
            </a:extLst>
          </p:cNvPr>
          <p:cNvSpPr>
            <a:spLocks noGrp="1"/>
          </p:cNvSpPr>
          <p:nvPr>
            <p:ph type="title"/>
          </p:nvPr>
        </p:nvSpPr>
        <p:spPr>
          <a:xfrm>
            <a:off x="838200" y="5691"/>
            <a:ext cx="10515600" cy="1325563"/>
          </a:xfrm>
        </p:spPr>
        <p:txBody>
          <a:bodyPr/>
          <a:lstStyle/>
          <a:p>
            <a:r>
              <a:rPr lang="en-US">
                <a:cs typeface="Calibri Light"/>
              </a:rPr>
              <a:t>Sytax of Keywords in Table in Edit tab.</a:t>
            </a:r>
            <a:endParaRPr lang="en-US"/>
          </a:p>
        </p:txBody>
      </p:sp>
      <p:sp>
        <p:nvSpPr>
          <p:cNvPr id="3" name="Content Placeholder 2">
            <a:extLst>
              <a:ext uri="{FF2B5EF4-FFF2-40B4-BE49-F238E27FC236}">
                <a16:creationId xmlns:a16="http://schemas.microsoft.com/office/drawing/2014/main" xmlns="" id="{76FAC241-0E10-7752-DF1F-D83213D03D99}"/>
              </a:ext>
            </a:extLst>
          </p:cNvPr>
          <p:cNvSpPr>
            <a:spLocks noGrp="1"/>
          </p:cNvSpPr>
          <p:nvPr>
            <p:ph idx="1"/>
          </p:nvPr>
        </p:nvSpPr>
        <p:spPr>
          <a:xfrm>
            <a:off x="838200" y="5808153"/>
            <a:ext cx="10515600" cy="987036"/>
          </a:xfrm>
        </p:spPr>
        <p:txBody>
          <a:bodyPr vert="horz" lIns="91440" tIns="45720" rIns="91440" bIns="45720" rtlCol="0" anchor="t">
            <a:normAutofit/>
          </a:bodyPr>
          <a:lstStyle/>
          <a:p>
            <a:r>
              <a:rPr lang="en-US" sz="2000">
                <a:cs typeface="Calibri"/>
              </a:rPr>
              <a:t>For Choose File, recommend to save test data file into folder that save test suite. Then on third column, type  ' ${CURDIR}/file name ' </a:t>
            </a:r>
            <a:endParaRPr lang="en-US" sz="2000"/>
          </a:p>
        </p:txBody>
      </p:sp>
      <p:graphicFrame>
        <p:nvGraphicFramePr>
          <p:cNvPr id="5" name="Table 4">
            <a:extLst>
              <a:ext uri="{FF2B5EF4-FFF2-40B4-BE49-F238E27FC236}">
                <a16:creationId xmlns:a16="http://schemas.microsoft.com/office/drawing/2014/main" xmlns="" id="{BDFA90F7-25B7-4222-6189-D6943348A7EE}"/>
              </a:ext>
            </a:extLst>
          </p:cNvPr>
          <p:cNvGraphicFramePr>
            <a:graphicFrameLocks/>
          </p:cNvGraphicFramePr>
          <p:nvPr>
            <p:extLst>
              <p:ext uri="{D42A27DB-BD31-4B8C-83A1-F6EECF244321}">
                <p14:modId xmlns:p14="http://schemas.microsoft.com/office/powerpoint/2010/main" val="524302054"/>
              </p:ext>
            </p:extLst>
          </p:nvPr>
        </p:nvGraphicFramePr>
        <p:xfrm>
          <a:off x="1858992" y="1207398"/>
          <a:ext cx="7186046" cy="4563897"/>
        </p:xfrm>
        <a:graphic>
          <a:graphicData uri="http://schemas.openxmlformats.org/drawingml/2006/table">
            <a:tbl>
              <a:tblPr firstRow="1" bandRow="1">
                <a:tableStyleId>{5C22544A-7EE6-4342-B048-85BDC9FD1C3A}</a:tableStyleId>
              </a:tblPr>
              <a:tblGrid>
                <a:gridCol w="2828250">
                  <a:extLst>
                    <a:ext uri="{9D8B030D-6E8A-4147-A177-3AD203B41FA5}">
                      <a16:colId xmlns:a16="http://schemas.microsoft.com/office/drawing/2014/main" xmlns="" val="1717442120"/>
                    </a:ext>
                  </a:extLst>
                </a:gridCol>
                <a:gridCol w="2178898">
                  <a:extLst>
                    <a:ext uri="{9D8B030D-6E8A-4147-A177-3AD203B41FA5}">
                      <a16:colId xmlns:a16="http://schemas.microsoft.com/office/drawing/2014/main" xmlns="" val="1026061822"/>
                    </a:ext>
                  </a:extLst>
                </a:gridCol>
                <a:gridCol w="2178898">
                  <a:extLst>
                    <a:ext uri="{9D8B030D-6E8A-4147-A177-3AD203B41FA5}">
                      <a16:colId xmlns:a16="http://schemas.microsoft.com/office/drawing/2014/main" xmlns="" val="1384876292"/>
                    </a:ext>
                  </a:extLst>
                </a:gridCol>
              </a:tblGrid>
              <a:tr h="546652">
                <a:tc>
                  <a:txBody>
                    <a:bodyPr/>
                    <a:lstStyle/>
                    <a:p>
                      <a:r>
                        <a:rPr lang="en-US"/>
                        <a:t>1st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2nd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3rd column</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xmlns="" val="1313130334"/>
                  </a:ext>
                </a:extLst>
              </a:tr>
              <a:tr h="547417">
                <a:tc>
                  <a:txBody>
                    <a:bodyPr/>
                    <a:lstStyle/>
                    <a:p>
                      <a:r>
                        <a:rPr lang="en-US"/>
                        <a:t>Open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[link of website]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a:t>
                      </a:r>
                      <a:r>
                        <a:rPr lang="en-US" err="1"/>
                        <a:t>webdriver</a:t>
                      </a:r>
                      <a:r>
                        <a:rPr lang="en-US"/>
                        <a:t>] : chrome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4245580686"/>
                  </a:ext>
                </a:extLst>
              </a:tr>
              <a:tr h="547417">
                <a:tc>
                  <a:txBody>
                    <a:bodyPr/>
                    <a:lstStyle/>
                    <a:p>
                      <a:r>
                        <a:rPr lang="en-US"/>
                        <a:t>Close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005727168"/>
                  </a:ext>
                </a:extLst>
              </a:tr>
              <a:tr h="547417">
                <a:tc>
                  <a:txBody>
                    <a:bodyPr/>
                    <a:lstStyle/>
                    <a:p>
                      <a:r>
                        <a:rPr lang="en-US"/>
                        <a:t>Click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Path of element (</a:t>
                      </a:r>
                      <a:r>
                        <a:rPr lang="en-US" err="1"/>
                        <a:t>xpath,html</a:t>
                      </a:r>
                      <a:r>
                        <a:rPr lang="en-US"/>
                        <a:t>, </a:t>
                      </a:r>
                      <a:r>
                        <a:rPr lang="en-US" err="1"/>
                        <a:t>etc</a:t>
                      </a:r>
                      <a:r>
                        <a:rPr lang="en-US"/>
                        <a: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909142467"/>
                  </a:ext>
                </a:extLst>
              </a:tr>
              <a:tr h="547417">
                <a:tc>
                  <a:txBody>
                    <a:bodyPr/>
                    <a:lstStyle/>
                    <a:p>
                      <a:r>
                        <a:rPr lang="en-US"/>
                        <a:t>Input Text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Test data</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2739342400"/>
                  </a:ext>
                </a:extLst>
              </a:tr>
              <a:tr h="547417">
                <a:tc>
                  <a:txBody>
                    <a:bodyPr/>
                    <a:lstStyle/>
                    <a:p>
                      <a:pPr lvl="0">
                        <a:buNone/>
                      </a:pPr>
                      <a:r>
                        <a:rPr lang="en-US" sz="1800" b="0" i="0" u="none" strike="noStrike" noProof="0">
                          <a:latin typeface="Calibri"/>
                        </a:rPr>
                        <a:t>Select From List by Label</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Value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01885864"/>
                  </a:ext>
                </a:extLst>
              </a:tr>
              <a:tr h="547417">
                <a:tc>
                  <a:txBody>
                    <a:bodyPr/>
                    <a:lstStyle/>
                    <a:p>
                      <a:pPr lvl="0">
                        <a:buNone/>
                      </a:pPr>
                      <a:r>
                        <a:rPr lang="en-US" sz="1800" b="0" i="0" u="none" strike="noStrike" noProof="0"/>
                        <a:t>Choose File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Directory of test data file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text that should be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2547712613"/>
                  </a:ext>
                </a:extLst>
              </a:tr>
            </a:tbl>
          </a:graphicData>
        </a:graphic>
      </p:graphicFrame>
    </p:spTree>
    <p:extLst>
      <p:ext uri="{BB962C8B-B14F-4D97-AF65-F5344CB8AC3E}">
        <p14:creationId xmlns:p14="http://schemas.microsoft.com/office/powerpoint/2010/main" val="1059616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58A8DA3-1257-70AC-AA8A-6F5AA44050E2}"/>
              </a:ext>
            </a:extLst>
          </p:cNvPr>
          <p:cNvSpPr>
            <a:spLocks noGrp="1"/>
          </p:cNvSpPr>
          <p:nvPr>
            <p:ph idx="1"/>
          </p:nvPr>
        </p:nvSpPr>
        <p:spPr>
          <a:xfrm>
            <a:off x="1092200" y="2136068"/>
            <a:ext cx="10515600" cy="3501210"/>
          </a:xfrm>
        </p:spPr>
        <p:txBody>
          <a:bodyPr vert="horz" lIns="91440" tIns="45720" rIns="91440" bIns="45720" rtlCol="0" anchor="t">
            <a:normAutofit/>
          </a:bodyPr>
          <a:lstStyle/>
          <a:p>
            <a:pPr marL="0" indent="0">
              <a:buNone/>
            </a:pPr>
            <a:r>
              <a:rPr lang="en-US">
                <a:cs typeface="Calibri"/>
              </a:rPr>
              <a:t>If want to find more library keywords, can refer to:</a:t>
            </a:r>
          </a:p>
          <a:p>
            <a:pPr marL="0" indent="0">
              <a:buNone/>
            </a:pPr>
            <a:r>
              <a:rPr lang="en-US">
                <a:cs typeface="Calibri"/>
                <a:hlinkClick r:id="rId2"/>
              </a:rPr>
              <a:t>https://robotframework.org/SeleniumLibrary/SeleniumLibrary.html#library-documentation-top</a:t>
            </a:r>
            <a:endParaRPr lang="en-US">
              <a:cs typeface="Calibri"/>
            </a:endParaRPr>
          </a:p>
        </p:txBody>
      </p:sp>
    </p:spTree>
    <p:extLst>
      <p:ext uri="{BB962C8B-B14F-4D97-AF65-F5344CB8AC3E}">
        <p14:creationId xmlns:p14="http://schemas.microsoft.com/office/powerpoint/2010/main" val="3344349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455D49E-2D84-0E3F-5347-7027F4AFACB5}"/>
              </a:ext>
            </a:extLst>
          </p:cNvPr>
          <p:cNvSpPr>
            <a:spLocks noGrp="1"/>
          </p:cNvSpPr>
          <p:nvPr>
            <p:ph type="ctrTitle"/>
          </p:nvPr>
        </p:nvSpPr>
        <p:spPr>
          <a:xfrm>
            <a:off x="1524003" y="1999615"/>
            <a:ext cx="9144000" cy="2764028"/>
          </a:xfrm>
        </p:spPr>
        <p:txBody>
          <a:bodyPr anchor="ctr">
            <a:normAutofit/>
          </a:bodyPr>
          <a:lstStyle/>
          <a:p>
            <a:r>
              <a:rPr lang="en-US" sz="7200">
                <a:cs typeface="Calibri Light"/>
              </a:rPr>
              <a:t>Copy Element (Xpath) in webpage</a:t>
            </a:r>
            <a:endParaRPr lang="en-US" sz="7200"/>
          </a:p>
        </p:txBody>
      </p:sp>
      <p:sp>
        <p:nvSpPr>
          <p:cNvPr id="3" name="Subtitle 2">
            <a:extLst>
              <a:ext uri="{FF2B5EF4-FFF2-40B4-BE49-F238E27FC236}">
                <a16:creationId xmlns:a16="http://schemas.microsoft.com/office/drawing/2014/main" xmlns="" id="{F2FEA72E-5A85-5C5C-5E22-57A46058F1A2}"/>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a16="http://schemas.microsoft.com/office/drawing/2014/main" xmlns=""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80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a16="http://schemas.microsoft.com/office/drawing/2014/main" xmlns="" id="{9B7AD9F6-8CE7-4299-8FC6-328F4DCD3F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4B94414-8FAF-2DEE-6776-8E378960289E}"/>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b="1"/>
              <a:t>ROBOT FRAMEWORK</a:t>
            </a:r>
          </a:p>
        </p:txBody>
      </p:sp>
      <p:sp>
        <p:nvSpPr>
          <p:cNvPr id="3" name="Content Placeholder 2">
            <a:extLst>
              <a:ext uri="{FF2B5EF4-FFF2-40B4-BE49-F238E27FC236}">
                <a16:creationId xmlns:a16="http://schemas.microsoft.com/office/drawing/2014/main" xmlns="" id="{6AE5EFD9-3384-8A62-DC5D-198120DEB58D}"/>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b="1"/>
              <a:t>Introduction robot framework  </a:t>
            </a:r>
            <a:r>
              <a:rPr lang="en-US" sz="2400"/>
              <a:t>   </a:t>
            </a:r>
          </a:p>
        </p:txBody>
      </p:sp>
      <p:sp>
        <p:nvSpPr>
          <p:cNvPr id="32" name="sketchy line">
            <a:extLst>
              <a:ext uri="{FF2B5EF4-FFF2-40B4-BE49-F238E27FC236}">
                <a16:creationId xmlns:a16="http://schemas.microsoft.com/office/drawing/2014/main" xmlns="" id="{F49775AF-8896-43EE-92C6-83497D6DC5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a16="http://schemas.microsoft.com/office/drawing/2014/main" xmlns="" id="{65EA95BB-15E4-D215-9ABD-DB51ED86E476}"/>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813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6083F5-0AEF-B00A-7BC4-2D365B56DFA9}"/>
              </a:ext>
            </a:extLst>
          </p:cNvPr>
          <p:cNvSpPr>
            <a:spLocks noGrp="1"/>
          </p:cNvSpPr>
          <p:nvPr>
            <p:ph type="title"/>
          </p:nvPr>
        </p:nvSpPr>
        <p:spPr/>
        <p:txBody>
          <a:bodyPr/>
          <a:lstStyle/>
          <a:p>
            <a:r>
              <a:rPr lang="en-US">
                <a:cs typeface="Calibri Light"/>
              </a:rPr>
              <a:t>Steps:</a:t>
            </a:r>
            <a:endParaRPr lang="en-US"/>
          </a:p>
        </p:txBody>
      </p:sp>
      <p:sp>
        <p:nvSpPr>
          <p:cNvPr id="3" name="Content Placeholder 2">
            <a:extLst>
              <a:ext uri="{FF2B5EF4-FFF2-40B4-BE49-F238E27FC236}">
                <a16:creationId xmlns:a16="http://schemas.microsoft.com/office/drawing/2014/main" xmlns="" id="{89AA50C9-742B-B954-5E19-815CA866411B}"/>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i</a:t>
            </a:r>
            <a:r>
              <a:rPr lang="en-US">
                <a:ea typeface="+mn-lt"/>
                <a:cs typeface="+mn-lt"/>
              </a:rPr>
              <a:t>. Choose element that want to get code</a:t>
            </a:r>
            <a:br>
              <a:rPr lang="en-US">
                <a:ea typeface="+mn-lt"/>
                <a:cs typeface="+mn-lt"/>
              </a:rPr>
            </a:br>
            <a:endParaRPr lang="en-US">
              <a:cs typeface="Calibri" panose="020F0502020204030204"/>
            </a:endParaRPr>
          </a:p>
          <a:p>
            <a:pPr marL="0" indent="0">
              <a:buNone/>
            </a:pPr>
            <a:r>
              <a:rPr lang="en-US">
                <a:ea typeface="+mn-lt"/>
                <a:cs typeface="+mn-lt"/>
              </a:rPr>
              <a:t>ii. Right click and then click on Inspect</a:t>
            </a:r>
            <a:endParaRPr lang="en-US">
              <a:cs typeface="Calibri"/>
            </a:endParaRPr>
          </a:p>
          <a:p>
            <a:pPr marL="0" indent="0">
              <a:buNone/>
            </a:pPr>
            <a:endParaRPr lang="en-US">
              <a:cs typeface="Calibri"/>
            </a:endParaRPr>
          </a:p>
          <a:p>
            <a:pPr marL="0" indent="0">
              <a:buNone/>
            </a:pPr>
            <a:r>
              <a:rPr lang="en-US">
                <a:latin typeface="Calibri Light"/>
                <a:cs typeface="Calibri Light"/>
              </a:rPr>
              <a:t>iii.  Inspect coding tab is shown on right (or left/below) and it will highlight code that represent</a:t>
            </a:r>
            <a:endParaRPr lang="en-US"/>
          </a:p>
        </p:txBody>
      </p:sp>
    </p:spTree>
    <p:extLst>
      <p:ext uri="{BB962C8B-B14F-4D97-AF65-F5344CB8AC3E}">
        <p14:creationId xmlns:p14="http://schemas.microsoft.com/office/powerpoint/2010/main" val="2000841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569E4C-74DD-0FB1-7937-FFA907378449}"/>
              </a:ext>
            </a:extLst>
          </p:cNvPr>
          <p:cNvSpPr>
            <a:spLocks noGrp="1"/>
          </p:cNvSpPr>
          <p:nvPr>
            <p:ph type="title"/>
          </p:nvPr>
        </p:nvSpPr>
        <p:spPr/>
        <p:txBody>
          <a:bodyPr>
            <a:normAutofit/>
          </a:bodyPr>
          <a:lstStyle/>
          <a:p>
            <a:endParaRPr lang="en-US" sz="2800">
              <a:cs typeface="Calibri Light"/>
            </a:endParaRPr>
          </a:p>
          <a:p>
            <a:endParaRPr lang="en-US">
              <a:cs typeface="Calibri Light"/>
            </a:endParaRPr>
          </a:p>
        </p:txBody>
      </p:sp>
      <p:pic>
        <p:nvPicPr>
          <p:cNvPr id="4" name="Picture 4" descr="Graphical user interface, application&#10;&#10;Description automatically generated">
            <a:extLst>
              <a:ext uri="{FF2B5EF4-FFF2-40B4-BE49-F238E27FC236}">
                <a16:creationId xmlns:a16="http://schemas.microsoft.com/office/drawing/2014/main" xmlns="" id="{EBAB3441-2ADC-DCA8-8523-582068E9E8B6}"/>
              </a:ext>
            </a:extLst>
          </p:cNvPr>
          <p:cNvPicPr>
            <a:picLocks noGrp="1" noChangeAspect="1"/>
          </p:cNvPicPr>
          <p:nvPr>
            <p:ph idx="1"/>
          </p:nvPr>
        </p:nvPicPr>
        <p:blipFill>
          <a:blip r:embed="rId2"/>
          <a:stretch>
            <a:fillRect/>
          </a:stretch>
        </p:blipFill>
        <p:spPr>
          <a:xfrm>
            <a:off x="594567" y="948606"/>
            <a:ext cx="10758450" cy="5429639"/>
          </a:xfrm>
        </p:spPr>
      </p:pic>
    </p:spTree>
    <p:extLst>
      <p:ext uri="{BB962C8B-B14F-4D97-AF65-F5344CB8AC3E}">
        <p14:creationId xmlns:p14="http://schemas.microsoft.com/office/powerpoint/2010/main" val="1050831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B6DD7E-8859-4D23-800E-7D713BFC79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E615FAD-E875-0AB1-3962-B14C7BE4B9A5}"/>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iv.  Right click on the highlight code and click Copy -&gt; Copy XPath</a:t>
            </a:r>
            <a:endParaRPr lang="en-US">
              <a:cs typeface="Calibri"/>
            </a:endParaRPr>
          </a:p>
          <a:p>
            <a:endParaRPr lang="en-US">
              <a:cs typeface="Calibri"/>
            </a:endParaRPr>
          </a:p>
        </p:txBody>
      </p:sp>
      <p:pic>
        <p:nvPicPr>
          <p:cNvPr id="4" name="Picture 4" descr="Graphical user interface&#10;&#10;Description automatically generated">
            <a:extLst>
              <a:ext uri="{FF2B5EF4-FFF2-40B4-BE49-F238E27FC236}">
                <a16:creationId xmlns:a16="http://schemas.microsoft.com/office/drawing/2014/main" xmlns="" id="{072E59D7-D6DE-20C4-0D20-2F7BC39CD033}"/>
              </a:ext>
            </a:extLst>
          </p:cNvPr>
          <p:cNvPicPr>
            <a:picLocks noChangeAspect="1"/>
          </p:cNvPicPr>
          <p:nvPr/>
        </p:nvPicPr>
        <p:blipFill>
          <a:blip r:embed="rId2"/>
          <a:stretch>
            <a:fillRect/>
          </a:stretch>
        </p:blipFill>
        <p:spPr>
          <a:xfrm>
            <a:off x="2029178" y="2930928"/>
            <a:ext cx="7738533" cy="3677254"/>
          </a:xfrm>
          <a:prstGeom prst="rect">
            <a:avLst/>
          </a:prstGeom>
        </p:spPr>
      </p:pic>
    </p:spTree>
    <p:extLst>
      <p:ext uri="{BB962C8B-B14F-4D97-AF65-F5344CB8AC3E}">
        <p14:creationId xmlns:p14="http://schemas.microsoft.com/office/powerpoint/2010/main" val="3756598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Open Directory Project in RIDE</a:t>
            </a:r>
            <a:endParaRPr lang="en-MY" b="1" dirty="0"/>
          </a:p>
        </p:txBody>
      </p:sp>
      <p:sp>
        <p:nvSpPr>
          <p:cNvPr id="3" name="Content Placeholder 2"/>
          <p:cNvSpPr>
            <a:spLocks noGrp="1"/>
          </p:cNvSpPr>
          <p:nvPr>
            <p:ph idx="1"/>
          </p:nvPr>
        </p:nvSpPr>
        <p:spPr/>
        <p:txBody>
          <a:bodyPr/>
          <a:lstStyle/>
          <a:p>
            <a:pPr marL="514350" indent="-514350">
              <a:buAutoNum type="arabicPeriod"/>
            </a:pPr>
            <a:r>
              <a:rPr lang="en-US" dirty="0" smtClean="0"/>
              <a:t>Open RIDE</a:t>
            </a:r>
          </a:p>
          <a:p>
            <a:pPr marL="514350" indent="-514350">
              <a:buAutoNum type="arabicPeriod"/>
            </a:pPr>
            <a:r>
              <a:rPr lang="en-US" dirty="0" smtClean="0"/>
              <a:t>Click ‘File’ on top left. Then choose Open Directory.</a:t>
            </a:r>
          </a:p>
          <a:p>
            <a:pPr marL="514350" indent="-514350">
              <a:buAutoNum type="arabicPeriod"/>
            </a:pPr>
            <a:r>
              <a:rPr lang="en-US" dirty="0" smtClean="0"/>
              <a:t>Then choose project folder that consist testing script</a:t>
            </a:r>
          </a:p>
          <a:p>
            <a:pPr marL="514350" indent="-514350">
              <a:buAutoNum type="arabicPeriod"/>
            </a:pPr>
            <a:endParaRPr lang="en-US" dirty="0"/>
          </a:p>
          <a:p>
            <a:pPr marL="0" indent="0">
              <a:buNone/>
            </a:pPr>
            <a:r>
              <a:rPr lang="en-US" dirty="0" smtClean="0"/>
              <a:t>For this tutorial </a:t>
            </a:r>
            <a:r>
              <a:rPr lang="en-US" dirty="0"/>
              <a:t>choose ‘</a:t>
            </a:r>
            <a:r>
              <a:rPr lang="en-US" dirty="0" err="1"/>
              <a:t>Robotframework</a:t>
            </a:r>
            <a:r>
              <a:rPr lang="en-US" dirty="0"/>
              <a:t> Testing from </a:t>
            </a:r>
            <a:r>
              <a:rPr lang="en-US" dirty="0" smtClean="0"/>
              <a:t>documentation’ </a:t>
            </a:r>
            <a:r>
              <a:rPr lang="en-US" dirty="0"/>
              <a:t>folder inside </a:t>
            </a:r>
            <a:r>
              <a:rPr lang="en-US" dirty="0" smtClean="0"/>
              <a:t>‘Robotframework_ProjectAssignment_Group2’ </a:t>
            </a:r>
            <a:r>
              <a:rPr lang="en-US" dirty="0" err="1" smtClean="0"/>
              <a:t>GitHub</a:t>
            </a:r>
            <a:r>
              <a:rPr lang="en-US" smtClean="0"/>
              <a:t> repository</a:t>
            </a:r>
            <a:r>
              <a:rPr lang="en-US" dirty="0" smtClean="0"/>
              <a:t>.   </a:t>
            </a:r>
            <a:endParaRPr lang="en-MY" dirty="0"/>
          </a:p>
        </p:txBody>
      </p:sp>
    </p:spTree>
    <p:extLst>
      <p:ext uri="{BB962C8B-B14F-4D97-AF65-F5344CB8AC3E}">
        <p14:creationId xmlns:p14="http://schemas.microsoft.com/office/powerpoint/2010/main" val="4071071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2A8AA5BC-4F7A-4226-8F99-6D824B226A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xmlns="" id="{911DBBF1-3229-4BD9-B3D1-B4CA571E743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5BC87C3E-1040-4EE4-9BDB-9537F7A1B3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DEA592F-49D3-B6CC-4000-83AC8EC0937C}"/>
              </a:ext>
            </a:extLst>
          </p:cNvPr>
          <p:cNvSpPr>
            <a:spLocks noGrp="1"/>
          </p:cNvSpPr>
          <p:nvPr>
            <p:ph type="ctrTitle"/>
          </p:nvPr>
        </p:nvSpPr>
        <p:spPr>
          <a:xfrm>
            <a:off x="795338" y="1566473"/>
            <a:ext cx="10601325" cy="2166723"/>
          </a:xfrm>
        </p:spPr>
        <p:txBody>
          <a:bodyPr>
            <a:normAutofit/>
          </a:bodyPr>
          <a:lstStyle/>
          <a:p>
            <a:r>
              <a:rPr lang="en-US" sz="6600">
                <a:cs typeface="Calibri Light"/>
              </a:rPr>
              <a:t>First testing</a:t>
            </a:r>
            <a:endParaRPr lang="en-US" sz="6600"/>
          </a:p>
        </p:txBody>
      </p:sp>
      <p:sp>
        <p:nvSpPr>
          <p:cNvPr id="3" name="Subtitle 2">
            <a:extLst>
              <a:ext uri="{FF2B5EF4-FFF2-40B4-BE49-F238E27FC236}">
                <a16:creationId xmlns:a16="http://schemas.microsoft.com/office/drawing/2014/main" xmlns="" id="{3EF36F74-B895-3474-1C31-C2EE77E69D2E}"/>
              </a:ext>
            </a:extLst>
          </p:cNvPr>
          <p:cNvSpPr>
            <a:spLocks noGrp="1"/>
          </p:cNvSpPr>
          <p:nvPr>
            <p:ph type="subTitle" idx="1"/>
          </p:nvPr>
        </p:nvSpPr>
        <p:spPr>
          <a:xfrm>
            <a:off x="795338" y="4092320"/>
            <a:ext cx="10601325" cy="1144884"/>
          </a:xfrm>
        </p:spPr>
        <p:txBody>
          <a:bodyPr vert="horz" lIns="91440" tIns="45720" rIns="91440" bIns="45720" rtlCol="0">
            <a:normAutofit/>
          </a:bodyPr>
          <a:lstStyle/>
          <a:p>
            <a:r>
              <a:rPr lang="en-US">
                <a:cs typeface="Calibri"/>
              </a:rPr>
              <a:t>Success Adding Candidate</a:t>
            </a:r>
          </a:p>
        </p:txBody>
      </p:sp>
      <p:cxnSp>
        <p:nvCxnSpPr>
          <p:cNvPr id="14" name="Straight Connector 13">
            <a:extLst>
              <a:ext uri="{FF2B5EF4-FFF2-40B4-BE49-F238E27FC236}">
                <a16:creationId xmlns:a16="http://schemas.microsoft.com/office/drawing/2014/main" xmlns="" id="{42CDBECE-872A-4C73-9DC1-BB4E805E2CF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F5CD5A0B-CDD7-427C-AA42-2EECFDFA181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607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96AF7F-986A-01C6-6553-DE0DA3D4D4CA}"/>
              </a:ext>
            </a:extLst>
          </p:cNvPr>
          <p:cNvSpPr>
            <a:spLocks noGrp="1"/>
          </p:cNvSpPr>
          <p:nvPr>
            <p:ph type="title"/>
          </p:nvPr>
        </p:nvSpPr>
        <p:spPr/>
        <p:txBody>
          <a:bodyPr/>
          <a:lstStyle/>
          <a:p>
            <a:r>
              <a:rPr lang="en-US">
                <a:cs typeface="Calibri Light"/>
              </a:rPr>
              <a:t>Step 1: Create Directory/folder</a:t>
            </a:r>
            <a:endParaRPr lang="en-US"/>
          </a:p>
        </p:txBody>
      </p:sp>
      <p:sp>
        <p:nvSpPr>
          <p:cNvPr id="3" name="Content Placeholder 2">
            <a:extLst>
              <a:ext uri="{FF2B5EF4-FFF2-40B4-BE49-F238E27FC236}">
                <a16:creationId xmlns:a16="http://schemas.microsoft.com/office/drawing/2014/main" xmlns="" id="{58D47C55-B438-D466-3F71-30166D244A59}"/>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directory/folder (optional) for saving step definitions: Right click on main directory (on left side of RIDE) and choose ‘New Suite’. </a:t>
            </a:r>
            <a:endParaRPr lang="en-US">
              <a:cs typeface="Calibri" panose="020F0502020204030204"/>
            </a:endParaRPr>
          </a:p>
          <a:p>
            <a:pPr marL="514350" indent="-514350">
              <a:buAutoNum type="romanLcPeriod"/>
            </a:pPr>
            <a:r>
              <a:rPr lang="en-US">
                <a:ea typeface="+mn-lt"/>
                <a:cs typeface="+mn-lt"/>
              </a:rPr>
              <a:t>In Add Suite window, change Type from ‘File’ into ‘Directory’. Then click ‘OK’. ‘Feature’ directory can be found under main directory</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7F89C70A-D7FE-619D-D76B-44D4FE9A200C}"/>
              </a:ext>
            </a:extLst>
          </p:cNvPr>
          <p:cNvPicPr>
            <a:picLocks noChangeAspect="1"/>
          </p:cNvPicPr>
          <p:nvPr/>
        </p:nvPicPr>
        <p:blipFill>
          <a:blip r:embed="rId2"/>
          <a:stretch>
            <a:fillRect/>
          </a:stretch>
        </p:blipFill>
        <p:spPr>
          <a:xfrm>
            <a:off x="1762664" y="4244525"/>
            <a:ext cx="8867954" cy="2552761"/>
          </a:xfrm>
          <a:prstGeom prst="rect">
            <a:avLst/>
          </a:prstGeom>
        </p:spPr>
      </p:pic>
    </p:spTree>
    <p:extLst>
      <p:ext uri="{BB962C8B-B14F-4D97-AF65-F5344CB8AC3E}">
        <p14:creationId xmlns:p14="http://schemas.microsoft.com/office/powerpoint/2010/main" val="2402471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12F49-9FC8-7EE3-6E6F-6FEC701B9662}"/>
              </a:ext>
            </a:extLst>
          </p:cNvPr>
          <p:cNvSpPr>
            <a:spLocks noGrp="1"/>
          </p:cNvSpPr>
          <p:nvPr>
            <p:ph type="title"/>
          </p:nvPr>
        </p:nvSpPr>
        <p:spPr/>
        <p:txBody>
          <a:bodyPr/>
          <a:lstStyle/>
          <a:p>
            <a:r>
              <a:rPr lang="en-US">
                <a:cs typeface="Calibri Light"/>
              </a:rPr>
              <a:t>Step 2: Create Test Suite</a:t>
            </a:r>
            <a:endParaRPr lang="en-US"/>
          </a:p>
        </p:txBody>
      </p:sp>
      <p:sp>
        <p:nvSpPr>
          <p:cNvPr id="3" name="Content Placeholder 2">
            <a:extLst>
              <a:ext uri="{FF2B5EF4-FFF2-40B4-BE49-F238E27FC236}">
                <a16:creationId xmlns:a16="http://schemas.microsoft.com/office/drawing/2014/main" xmlns="" id="{F2C6B89F-7740-9A4F-8F72-0ACD8E4CD20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cs typeface="Calibri" panose="020F0502020204030204"/>
              </a:rPr>
              <a:t>Right click on Feature Directory and choose ‘New Suite’. </a:t>
            </a:r>
            <a:endParaRPr lang="en-US">
              <a:ea typeface="+mn-lt"/>
              <a:cs typeface="+mn-lt"/>
            </a:endParaRPr>
          </a:p>
          <a:p>
            <a:pPr marL="514350" indent="-514350">
              <a:buAutoNum type="romanLcPeriod"/>
            </a:pPr>
            <a:r>
              <a:rPr lang="en-US">
                <a:cs typeface="Calibri" panose="020F0502020204030204"/>
              </a:rPr>
              <a:t>In Add Suite window, named it as ‘First Test Suite’ and then click OK. This test suite can be found under Feature.</a:t>
            </a:r>
            <a:endParaRPr lang="en-US">
              <a:ea typeface="+mn-lt"/>
              <a:cs typeface="+mn-lt"/>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E20F2714-DFB3-8126-3AF9-B5CA3C856F97}"/>
              </a:ext>
            </a:extLst>
          </p:cNvPr>
          <p:cNvPicPr>
            <a:picLocks noChangeAspect="1"/>
          </p:cNvPicPr>
          <p:nvPr/>
        </p:nvPicPr>
        <p:blipFill>
          <a:blip r:embed="rId2"/>
          <a:stretch>
            <a:fillRect/>
          </a:stretch>
        </p:blipFill>
        <p:spPr>
          <a:xfrm>
            <a:off x="1877683" y="3752597"/>
            <a:ext cx="8652294" cy="2314540"/>
          </a:xfrm>
          <a:prstGeom prst="rect">
            <a:avLst/>
          </a:prstGeom>
        </p:spPr>
      </p:pic>
    </p:spTree>
    <p:extLst>
      <p:ext uri="{BB962C8B-B14F-4D97-AF65-F5344CB8AC3E}">
        <p14:creationId xmlns:p14="http://schemas.microsoft.com/office/powerpoint/2010/main" val="1120319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D55578-33D9-E81C-DF14-B8499892849A}"/>
              </a:ext>
            </a:extLst>
          </p:cNvPr>
          <p:cNvSpPr>
            <a:spLocks noGrp="1"/>
          </p:cNvSpPr>
          <p:nvPr>
            <p:ph type="title"/>
          </p:nvPr>
        </p:nvSpPr>
        <p:spPr>
          <a:xfrm>
            <a:off x="648929" y="629266"/>
            <a:ext cx="3505495" cy="1622321"/>
          </a:xfrm>
        </p:spPr>
        <p:txBody>
          <a:bodyPr>
            <a:normAutofit/>
          </a:bodyPr>
          <a:lstStyle/>
          <a:p>
            <a:r>
              <a:rPr lang="en-US" sz="3700">
                <a:cs typeface="Calibri Light"/>
              </a:rPr>
              <a:t>Step 3: Import Selenium Library</a:t>
            </a:r>
            <a:endParaRPr lang="en-US" sz="3700"/>
          </a:p>
        </p:txBody>
      </p:sp>
      <p:sp>
        <p:nvSpPr>
          <p:cNvPr id="3" name="Content Placeholder 2">
            <a:extLst>
              <a:ext uri="{FF2B5EF4-FFF2-40B4-BE49-F238E27FC236}">
                <a16:creationId xmlns:a16="http://schemas.microsoft.com/office/drawing/2014/main" xmlns="" id="{EF75FF1A-1C48-D82B-41E9-07BA15C17455}"/>
              </a:ext>
            </a:extLst>
          </p:cNvPr>
          <p:cNvSpPr>
            <a:spLocks noGrp="1"/>
          </p:cNvSpPr>
          <p:nvPr>
            <p:ph idx="1"/>
          </p:nvPr>
        </p:nvSpPr>
        <p:spPr>
          <a:xfrm>
            <a:off x="648931" y="2438400"/>
            <a:ext cx="3505494" cy="3785419"/>
          </a:xfrm>
        </p:spPr>
        <p:txBody>
          <a:bodyPr vert="horz" lIns="91440" tIns="45720" rIns="91440" bIns="45720" rtlCol="0" anchor="t">
            <a:normAutofit/>
          </a:bodyPr>
          <a:lstStyle/>
          <a:p>
            <a:pPr marL="514350" indent="-514350">
              <a:buAutoNum type="romanLcPeriod"/>
            </a:pPr>
            <a:r>
              <a:rPr lang="en-US" sz="2000">
                <a:cs typeface="Calibri" panose="020F0502020204030204"/>
              </a:rPr>
              <a:t>Click on library under 'import' and import Selenium Library by typing: '</a:t>
            </a:r>
            <a:r>
              <a:rPr lang="en-US" sz="2000" err="1">
                <a:cs typeface="Calibri" panose="020F0502020204030204"/>
              </a:rPr>
              <a:t>SeleniumLibrary</a:t>
            </a:r>
            <a:r>
              <a:rPr lang="en-US" sz="2000">
                <a:cs typeface="Calibri" panose="020F0502020204030204"/>
              </a:rPr>
              <a:t>'. Then click OK.</a:t>
            </a:r>
            <a:br>
              <a:rPr lang="en-US" sz="2000">
                <a:cs typeface="Calibri" panose="020F0502020204030204"/>
              </a:rPr>
            </a:br>
            <a:endParaRPr lang="en-US" sz="2000">
              <a:cs typeface="+mn-lt"/>
            </a:endParaRPr>
          </a:p>
          <a:p>
            <a:pPr marL="514350" indent="-514350">
              <a:buAutoNum type="romanLcPeriod"/>
            </a:pPr>
            <a:r>
              <a:rPr lang="en-US" sz="2000">
                <a:cs typeface="+mn-lt"/>
              </a:rPr>
              <a:t>On Edit Section (2nd picture), if </a:t>
            </a:r>
            <a:r>
              <a:rPr lang="en-US" sz="2000" err="1">
                <a:cs typeface="+mn-lt"/>
              </a:rPr>
              <a:t>colour</a:t>
            </a:r>
            <a:r>
              <a:rPr lang="en-US" sz="2000">
                <a:cs typeface="+mn-lt"/>
              </a:rPr>
              <a:t> of </a:t>
            </a:r>
            <a:r>
              <a:rPr lang="en-US" sz="2000" err="1">
                <a:cs typeface="+mn-lt"/>
              </a:rPr>
              <a:t>SeleniumLibrary</a:t>
            </a:r>
            <a:r>
              <a:rPr lang="en-US" sz="2000">
                <a:cs typeface="+mn-lt"/>
              </a:rPr>
              <a:t> is black, it means this library is valid. If </a:t>
            </a:r>
            <a:r>
              <a:rPr lang="en-US" sz="2000" err="1">
                <a:cs typeface="+mn-lt"/>
              </a:rPr>
              <a:t>colour</a:t>
            </a:r>
            <a:r>
              <a:rPr lang="en-US" sz="2000">
                <a:cs typeface="+mn-lt"/>
              </a:rPr>
              <a:t> is red, it means this library is invalid</a:t>
            </a:r>
          </a:p>
          <a:p>
            <a:pPr marL="514350" indent="-514350">
              <a:buAutoNum type="romanLcPeriod"/>
            </a:pPr>
            <a:endParaRPr lang="en-US" sz="2000">
              <a:cs typeface="+mn-lt"/>
            </a:endParaRPr>
          </a:p>
        </p:txBody>
      </p:sp>
      <p:sp>
        <p:nvSpPr>
          <p:cNvPr id="9"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xmlns="" id="{D6757CC5-C11A-997E-1EB1-44B6793E2088}"/>
              </a:ext>
            </a:extLst>
          </p:cNvPr>
          <p:cNvPicPr>
            <a:picLocks noChangeAspect="1"/>
          </p:cNvPicPr>
          <p:nvPr/>
        </p:nvPicPr>
        <p:blipFill>
          <a:blip r:embed="rId2"/>
          <a:stretch>
            <a:fillRect/>
          </a:stretch>
        </p:blipFill>
        <p:spPr>
          <a:xfrm>
            <a:off x="5276466" y="884274"/>
            <a:ext cx="6019331" cy="2124469"/>
          </a:xfrm>
          <a:prstGeom prst="rect">
            <a:avLst/>
          </a:prstGeom>
          <a:effectLst/>
        </p:spPr>
      </p:pic>
      <p:pic>
        <p:nvPicPr>
          <p:cNvPr id="5" name="Picture 5" descr="Graphical user interface, application&#10;&#10;Description automatically generated">
            <a:extLst>
              <a:ext uri="{FF2B5EF4-FFF2-40B4-BE49-F238E27FC236}">
                <a16:creationId xmlns:a16="http://schemas.microsoft.com/office/drawing/2014/main" xmlns="" id="{7C325FF9-A36E-017B-2B01-6604FEBC81BD}"/>
              </a:ext>
            </a:extLst>
          </p:cNvPr>
          <p:cNvPicPr>
            <a:picLocks noChangeAspect="1"/>
          </p:cNvPicPr>
          <p:nvPr/>
        </p:nvPicPr>
        <p:blipFill>
          <a:blip r:embed="rId3"/>
          <a:stretch>
            <a:fillRect/>
          </a:stretch>
        </p:blipFill>
        <p:spPr>
          <a:xfrm>
            <a:off x="5788325" y="3719255"/>
            <a:ext cx="4827916" cy="2323718"/>
          </a:xfrm>
          <a:prstGeom prst="rect">
            <a:avLst/>
          </a:prstGeom>
        </p:spPr>
      </p:pic>
    </p:spTree>
    <p:extLst>
      <p:ext uri="{BB962C8B-B14F-4D97-AF65-F5344CB8AC3E}">
        <p14:creationId xmlns:p14="http://schemas.microsoft.com/office/powerpoint/2010/main" val="903119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F52475-43F7-D19A-3FEB-48EEA3F78602}"/>
              </a:ext>
            </a:extLst>
          </p:cNvPr>
          <p:cNvSpPr>
            <a:spLocks noGrp="1"/>
          </p:cNvSpPr>
          <p:nvPr>
            <p:ph type="title"/>
          </p:nvPr>
        </p:nvSpPr>
        <p:spPr/>
        <p:txBody>
          <a:bodyPr/>
          <a:lstStyle/>
          <a:p>
            <a:r>
              <a:rPr lang="en-US">
                <a:cs typeface="Calibri Light"/>
              </a:rPr>
              <a:t>Step 4: Create Test Case </a:t>
            </a:r>
            <a:endParaRPr lang="en-US"/>
          </a:p>
        </p:txBody>
      </p:sp>
      <p:sp>
        <p:nvSpPr>
          <p:cNvPr id="3" name="Content Placeholder 2">
            <a:extLst>
              <a:ext uri="{FF2B5EF4-FFF2-40B4-BE49-F238E27FC236}">
                <a16:creationId xmlns:a16="http://schemas.microsoft.com/office/drawing/2014/main" xmlns="" id="{274681D6-0E7D-0765-0986-BD5067A843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 click on main directory (on left side of RIDE) and choose ‘New Test Case’. </a:t>
            </a:r>
          </a:p>
          <a:p>
            <a:pPr marL="514350" indent="-514350">
              <a:buAutoNum type="romanLcPeriod"/>
            </a:pPr>
            <a:r>
              <a:rPr lang="en-US">
                <a:ea typeface="+mn-lt"/>
                <a:cs typeface="+mn-lt"/>
              </a:rPr>
              <a:t>In Add Suite window, named it as ‘add candidate’ and then click OK. This testcase can be found under Test Suite.</a:t>
            </a: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39EA1A96-830C-2761-6446-5E2699FB9556}"/>
              </a:ext>
            </a:extLst>
          </p:cNvPr>
          <p:cNvPicPr>
            <a:picLocks noChangeAspect="1"/>
          </p:cNvPicPr>
          <p:nvPr/>
        </p:nvPicPr>
        <p:blipFill>
          <a:blip r:embed="rId2"/>
          <a:stretch>
            <a:fillRect/>
          </a:stretch>
        </p:blipFill>
        <p:spPr>
          <a:xfrm>
            <a:off x="224287" y="4267268"/>
            <a:ext cx="11499011" cy="1874671"/>
          </a:xfrm>
          <a:prstGeom prst="rect">
            <a:avLst/>
          </a:prstGeom>
        </p:spPr>
      </p:pic>
    </p:spTree>
    <p:extLst>
      <p:ext uri="{BB962C8B-B14F-4D97-AF65-F5344CB8AC3E}">
        <p14:creationId xmlns:p14="http://schemas.microsoft.com/office/powerpoint/2010/main" val="2729189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D56A4A-51E3-FEFD-1582-BD873F9B7BF8}"/>
              </a:ext>
            </a:extLst>
          </p:cNvPr>
          <p:cNvSpPr>
            <a:spLocks noGrp="1"/>
          </p:cNvSpPr>
          <p:nvPr>
            <p:ph type="title"/>
          </p:nvPr>
        </p:nvSpPr>
        <p:spPr>
          <a:xfrm>
            <a:off x="648929" y="629266"/>
            <a:ext cx="3505495" cy="1622321"/>
          </a:xfrm>
        </p:spPr>
        <p:txBody>
          <a:bodyPr>
            <a:normAutofit fontScale="90000"/>
          </a:bodyPr>
          <a:lstStyle/>
          <a:p>
            <a:r>
              <a:rPr lang="en-US">
                <a:cs typeface="Calibri Light"/>
              </a:rPr>
              <a:t>Step 5: Put test steps into Test Case</a:t>
            </a:r>
            <a:endParaRPr lang="en-US"/>
          </a:p>
        </p:txBody>
      </p:sp>
      <p:sp>
        <p:nvSpPr>
          <p:cNvPr id="3" name="Content Placeholder 2">
            <a:extLst>
              <a:ext uri="{FF2B5EF4-FFF2-40B4-BE49-F238E27FC236}">
                <a16:creationId xmlns:a16="http://schemas.microsoft.com/office/drawing/2014/main" xmlns="" id="{5F4A99C1-0943-0101-89BC-9F00A501381F}"/>
              </a:ext>
            </a:extLst>
          </p:cNvPr>
          <p:cNvSpPr>
            <a:spLocks noGrp="1"/>
          </p:cNvSpPr>
          <p:nvPr>
            <p:ph idx="1"/>
          </p:nvPr>
        </p:nvSpPr>
        <p:spPr>
          <a:xfrm>
            <a:off x="648931" y="2438400"/>
            <a:ext cx="3505494" cy="4202362"/>
          </a:xfrm>
        </p:spPr>
        <p:txBody>
          <a:bodyPr vert="horz" lIns="91440" tIns="45720" rIns="91440" bIns="45720" rtlCol="0" anchor="t">
            <a:normAutofit/>
          </a:bodyPr>
          <a:lstStyle/>
          <a:p>
            <a:pPr marL="514350" indent="-514350">
              <a:buAutoNum type="romanLcPeriod"/>
            </a:pPr>
            <a:r>
              <a:rPr lang="en-US" sz="2000">
                <a:cs typeface="Calibri" panose="020F0502020204030204"/>
              </a:rPr>
              <a:t>Click on test case and click Edit tab.</a:t>
            </a:r>
          </a:p>
          <a:p>
            <a:pPr marL="514350" indent="-514350">
              <a:buAutoNum type="romanLcPeriod"/>
            </a:pPr>
            <a:r>
              <a:rPr lang="en-US" sz="2000">
                <a:cs typeface="Calibri" panose="020F0502020204030204"/>
              </a:rPr>
              <a:t>In First column, put library keywords based on steps that have planned for this testing</a:t>
            </a:r>
          </a:p>
          <a:p>
            <a:pPr marL="514350" indent="-514350">
              <a:buAutoNum type="romanLcPeriod"/>
            </a:pPr>
            <a:r>
              <a:rPr lang="en-US" sz="2000">
                <a:cs typeface="Calibri" panose="020F0502020204030204"/>
              </a:rPr>
              <a:t>Copy element (</a:t>
            </a:r>
            <a:r>
              <a:rPr lang="en-US" sz="2000" err="1">
                <a:cs typeface="Calibri" panose="020F0502020204030204"/>
              </a:rPr>
              <a:t>Xpath</a:t>
            </a:r>
            <a:r>
              <a:rPr lang="en-US" sz="2000">
                <a:cs typeface="Calibri" panose="020F0502020204030204"/>
              </a:rPr>
              <a:t>) of object inside webpage. Then put </a:t>
            </a:r>
            <a:r>
              <a:rPr lang="en-US" sz="2000" err="1">
                <a:cs typeface="Calibri" panose="020F0502020204030204"/>
              </a:rPr>
              <a:t>elemets</a:t>
            </a:r>
            <a:r>
              <a:rPr lang="en-US" sz="2000">
                <a:cs typeface="Calibri" panose="020F0502020204030204"/>
              </a:rPr>
              <a:t> into second column</a:t>
            </a:r>
          </a:p>
          <a:p>
            <a:pPr marL="514350" indent="-514350">
              <a:buAutoNum type="romanLcPeriod"/>
            </a:pPr>
            <a:r>
              <a:rPr lang="en-US" sz="2000">
                <a:cs typeface="Calibri" panose="020F0502020204030204"/>
              </a:rPr>
              <a:t>Put value (only for steps that involve test data) into third column</a:t>
            </a:r>
          </a:p>
        </p:txBody>
      </p:sp>
      <p:sp>
        <p:nvSpPr>
          <p:cNvPr id="9"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xmlns="" id="{8A3B8D65-DFB1-A8EA-FFE3-6A0C6F0CB5BD}"/>
              </a:ext>
            </a:extLst>
          </p:cNvPr>
          <p:cNvPicPr>
            <a:picLocks noChangeAspect="1"/>
          </p:cNvPicPr>
          <p:nvPr/>
        </p:nvPicPr>
        <p:blipFill>
          <a:blip r:embed="rId2"/>
          <a:stretch>
            <a:fillRect/>
          </a:stretch>
        </p:blipFill>
        <p:spPr>
          <a:xfrm>
            <a:off x="6123716" y="807593"/>
            <a:ext cx="4583622" cy="5239568"/>
          </a:xfrm>
          <a:prstGeom prst="rect">
            <a:avLst/>
          </a:prstGeom>
          <a:effectLst/>
        </p:spPr>
      </p:pic>
    </p:spTree>
    <p:extLst>
      <p:ext uri="{BB962C8B-B14F-4D97-AF65-F5344CB8AC3E}">
        <p14:creationId xmlns:p14="http://schemas.microsoft.com/office/powerpoint/2010/main" val="779892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A5B4632-C963-4296-86F0-79AA9EA5A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B7A273F-4756-ECEE-D036-7125FFE1B01F}"/>
              </a:ext>
            </a:extLst>
          </p:cNvPr>
          <p:cNvSpPr>
            <a:spLocks noGrp="1"/>
          </p:cNvSpPr>
          <p:nvPr>
            <p:ph type="title"/>
          </p:nvPr>
        </p:nvSpPr>
        <p:spPr>
          <a:xfrm>
            <a:off x="594360" y="637125"/>
            <a:ext cx="3802276" cy="5256371"/>
          </a:xfrm>
        </p:spPr>
        <p:txBody>
          <a:bodyPr>
            <a:normAutofit/>
          </a:bodyPr>
          <a:lstStyle/>
          <a:p>
            <a:r>
              <a:rPr lang="en-US" sz="4800">
                <a:solidFill>
                  <a:schemeClr val="bg1"/>
                </a:solidFill>
                <a:latin typeface="system-ui"/>
                <a:ea typeface="+mj-lt"/>
                <a:cs typeface="+mj-lt"/>
              </a:rPr>
              <a:t>Introduction Robot Framework</a:t>
            </a:r>
            <a:endParaRPr lang="en-US" sz="4800">
              <a:solidFill>
                <a:schemeClr val="bg1"/>
              </a:solidFill>
              <a:latin typeface="system-ui"/>
            </a:endParaRPr>
          </a:p>
        </p:txBody>
      </p:sp>
      <p:graphicFrame>
        <p:nvGraphicFramePr>
          <p:cNvPr id="7" name="Content Placeholder 2">
            <a:extLst>
              <a:ext uri="{FF2B5EF4-FFF2-40B4-BE49-F238E27FC236}">
                <a16:creationId xmlns:a16="http://schemas.microsoft.com/office/drawing/2014/main" xmlns="" id="{E503AE16-604D-FEB0-811D-B50C3F15B698}"/>
              </a:ext>
            </a:extLst>
          </p:cNvPr>
          <p:cNvGraphicFramePr>
            <a:graphicFrameLocks noGrp="1"/>
          </p:cNvGraphicFramePr>
          <p:nvPr>
            <p:ph idx="1"/>
            <p:extLst>
              <p:ext uri="{D42A27DB-BD31-4B8C-83A1-F6EECF244321}">
                <p14:modId xmlns:p14="http://schemas.microsoft.com/office/powerpoint/2010/main" val="3543131982"/>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7921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0D72488-ED5A-D141-BE31-B06C92EFDCE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6: Run test case</a:t>
            </a:r>
            <a:endParaRPr lang="en-US"/>
          </a:p>
        </p:txBody>
      </p:sp>
      <p:sp>
        <p:nvSpPr>
          <p:cNvPr id="7" name="Content Placeholder 2">
            <a:extLst>
              <a:ext uri="{FF2B5EF4-FFF2-40B4-BE49-F238E27FC236}">
                <a16:creationId xmlns:a16="http://schemas.microsoft.com/office/drawing/2014/main" xmlns="" id="{DACD8EA4-FDAC-7EB3-A9DD-96FF9C3BE547}"/>
              </a:ext>
            </a:extLst>
          </p:cNvPr>
          <p:cNvSpPr txBox="1">
            <a:spLocks/>
          </p:cNvSpPr>
          <p:nvPr/>
        </p:nvSpPr>
        <p:spPr>
          <a:xfrm>
            <a:off x="1154501" y="1840003"/>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romanLcPeriod"/>
            </a:pPr>
            <a:r>
              <a:rPr lang="en-US">
                <a:ea typeface="+mn-lt"/>
                <a:cs typeface="+mn-lt"/>
              </a:rPr>
              <a:t>Tick the test case you want to run.</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Go to ‘Run’ tab</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Click ‘Start’ robot button.</a:t>
            </a:r>
            <a:endParaRPr lang="en-US">
              <a:cs typeface="Calibri"/>
            </a:endParaRPr>
          </a:p>
          <a:p>
            <a:endParaRPr lang="en-US">
              <a:cs typeface="Calibri"/>
            </a:endParaRPr>
          </a:p>
        </p:txBody>
      </p:sp>
      <p:pic>
        <p:nvPicPr>
          <p:cNvPr id="12" name="Picture 12" descr="Graphical user interface, text, application, email&#10;&#10;Description automatically generated">
            <a:extLst>
              <a:ext uri="{FF2B5EF4-FFF2-40B4-BE49-F238E27FC236}">
                <a16:creationId xmlns:a16="http://schemas.microsoft.com/office/drawing/2014/main" xmlns="" id="{3DD9B034-A11C-FF38-6CA1-3277899D595B}"/>
              </a:ext>
            </a:extLst>
          </p:cNvPr>
          <p:cNvPicPr>
            <a:picLocks noChangeAspect="1"/>
          </p:cNvPicPr>
          <p:nvPr/>
        </p:nvPicPr>
        <p:blipFill>
          <a:blip r:embed="rId2"/>
          <a:stretch>
            <a:fillRect/>
          </a:stretch>
        </p:blipFill>
        <p:spPr>
          <a:xfrm>
            <a:off x="773322" y="3590386"/>
            <a:ext cx="9897733" cy="3099039"/>
          </a:xfrm>
          <a:prstGeom prst="rect">
            <a:avLst/>
          </a:prstGeom>
        </p:spPr>
      </p:pic>
    </p:spTree>
    <p:extLst>
      <p:ext uri="{BB962C8B-B14F-4D97-AF65-F5344CB8AC3E}">
        <p14:creationId xmlns:p14="http://schemas.microsoft.com/office/powerpoint/2010/main" val="10547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751D04-84FC-47A8-6EBB-7162F88D635B}"/>
              </a:ext>
            </a:extLst>
          </p:cNvPr>
          <p:cNvSpPr>
            <a:spLocks noGrp="1"/>
          </p:cNvSpPr>
          <p:nvPr>
            <p:ph type="title"/>
          </p:nvPr>
        </p:nvSpPr>
        <p:spPr/>
        <p:txBody>
          <a:bodyPr/>
          <a:lstStyle/>
          <a:p>
            <a:r>
              <a:rPr lang="en-US">
                <a:cs typeface="Calibri Light"/>
              </a:rPr>
              <a:t>STEP 7: Test case report</a:t>
            </a:r>
            <a:endParaRPr lang="en-US"/>
          </a:p>
        </p:txBody>
      </p:sp>
      <p:sp>
        <p:nvSpPr>
          <p:cNvPr id="3" name="Content Placeholder 2">
            <a:extLst>
              <a:ext uri="{FF2B5EF4-FFF2-40B4-BE49-F238E27FC236}">
                <a16:creationId xmlns:a16="http://schemas.microsoft.com/office/drawing/2014/main" xmlns="" id="{5B9BAEDD-43DD-4116-E342-DBC67B39760C}"/>
              </a:ext>
            </a:extLst>
          </p:cNvPr>
          <p:cNvSpPr>
            <a:spLocks noGrp="1"/>
          </p:cNvSpPr>
          <p:nvPr>
            <p:ph idx="1"/>
          </p:nvPr>
        </p:nvSpPr>
        <p:spPr/>
        <p:txBody>
          <a:bodyPr vert="horz" lIns="91440" tIns="45720" rIns="91440" bIns="45720" rtlCol="0" anchor="t">
            <a:normAutofit/>
          </a:bodyPr>
          <a:lstStyle/>
          <a:p>
            <a:r>
              <a:rPr lang="en-US">
                <a:cs typeface="Calibri"/>
              </a:rPr>
              <a:t>Click report button on ‘Run’ tab to check the report.</a:t>
            </a:r>
            <a:endParaRPr lang="en-US"/>
          </a:p>
        </p:txBody>
      </p:sp>
      <p:pic>
        <p:nvPicPr>
          <p:cNvPr id="4" name="Picture 4" descr="Text, email&#10;&#10;Description automatically generated">
            <a:extLst>
              <a:ext uri="{FF2B5EF4-FFF2-40B4-BE49-F238E27FC236}">
                <a16:creationId xmlns:a16="http://schemas.microsoft.com/office/drawing/2014/main" xmlns="" id="{06C8A631-8CD9-61C8-3591-B956A8F8DD4A}"/>
              </a:ext>
            </a:extLst>
          </p:cNvPr>
          <p:cNvPicPr>
            <a:picLocks noChangeAspect="1"/>
          </p:cNvPicPr>
          <p:nvPr/>
        </p:nvPicPr>
        <p:blipFill>
          <a:blip r:embed="rId2"/>
          <a:stretch>
            <a:fillRect/>
          </a:stretch>
        </p:blipFill>
        <p:spPr>
          <a:xfrm>
            <a:off x="2092984" y="2652353"/>
            <a:ext cx="7689730" cy="4026199"/>
          </a:xfrm>
          <a:prstGeom prst="rect">
            <a:avLst/>
          </a:prstGeom>
        </p:spPr>
      </p:pic>
    </p:spTree>
    <p:extLst>
      <p:ext uri="{BB962C8B-B14F-4D97-AF65-F5344CB8AC3E}">
        <p14:creationId xmlns:p14="http://schemas.microsoft.com/office/powerpoint/2010/main" val="1467706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060F73E-4BF8-E59E-281F-A1CD83771710}"/>
              </a:ext>
            </a:extLst>
          </p:cNvPr>
          <p:cNvSpPr>
            <a:spLocks noGrp="1"/>
          </p:cNvSpPr>
          <p:nvPr>
            <p:ph idx="1"/>
          </p:nvPr>
        </p:nvSpPr>
        <p:spPr>
          <a:xfrm>
            <a:off x="881332" y="474153"/>
            <a:ext cx="10515600" cy="4351338"/>
          </a:xfrm>
        </p:spPr>
        <p:txBody>
          <a:bodyPr vert="horz" lIns="91440" tIns="45720" rIns="91440" bIns="45720" rtlCol="0" anchor="t">
            <a:normAutofit/>
          </a:bodyPr>
          <a:lstStyle/>
          <a:p>
            <a:pPr marL="0" indent="0">
              <a:buNone/>
            </a:pPr>
            <a:r>
              <a:rPr lang="en-US">
                <a:ea typeface="+mn-lt"/>
                <a:cs typeface="+mn-lt"/>
              </a:rPr>
              <a:t>Example of test case report</a:t>
            </a:r>
            <a:endParaRPr lang="en-US"/>
          </a:p>
        </p:txBody>
      </p:sp>
      <p:pic>
        <p:nvPicPr>
          <p:cNvPr id="4" name="Picture 4" descr="Graphical user interface, application, table&#10;&#10;Description automatically generated">
            <a:extLst>
              <a:ext uri="{FF2B5EF4-FFF2-40B4-BE49-F238E27FC236}">
                <a16:creationId xmlns:a16="http://schemas.microsoft.com/office/drawing/2014/main" xmlns="" id="{0F73A64C-3A44-65D0-8CEB-AD8F9C30ACB4}"/>
              </a:ext>
            </a:extLst>
          </p:cNvPr>
          <p:cNvPicPr>
            <a:picLocks noChangeAspect="1"/>
          </p:cNvPicPr>
          <p:nvPr/>
        </p:nvPicPr>
        <p:blipFill>
          <a:blip r:embed="rId2"/>
          <a:stretch>
            <a:fillRect/>
          </a:stretch>
        </p:blipFill>
        <p:spPr>
          <a:xfrm>
            <a:off x="1665077" y="1337363"/>
            <a:ext cx="8962485" cy="5146555"/>
          </a:xfrm>
          <a:prstGeom prst="rect">
            <a:avLst/>
          </a:prstGeom>
        </p:spPr>
      </p:pic>
    </p:spTree>
    <p:extLst>
      <p:ext uri="{BB962C8B-B14F-4D97-AF65-F5344CB8AC3E}">
        <p14:creationId xmlns:p14="http://schemas.microsoft.com/office/powerpoint/2010/main" val="761933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xmlns=""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67DF011B-D192-35D5-28B3-AE6E956B43A1}"/>
              </a:ext>
            </a:extLst>
          </p:cNvPr>
          <p:cNvSpPr>
            <a:spLocks noGrp="1"/>
          </p:cNvSpPr>
          <p:nvPr>
            <p:ph idx="1"/>
          </p:nvPr>
        </p:nvSpPr>
        <p:spPr>
          <a:xfrm>
            <a:off x="4447308" y="591344"/>
            <a:ext cx="6906491" cy="5585619"/>
          </a:xfrm>
        </p:spPr>
        <p:txBody>
          <a:bodyPr vert="horz" lIns="91440" tIns="45720" rIns="91440" bIns="45720" rtlCol="0" anchor="ctr">
            <a:normAutofit/>
          </a:bodyPr>
          <a:lstStyle/>
          <a:p>
            <a:pPr>
              <a:buNone/>
            </a:pPr>
            <a:r>
              <a:rPr lang="en-US">
                <a:cs typeface="Calibri"/>
              </a:rPr>
              <a:t>To make testing process become proper, advance and easily, there are several features/setting that we will learn:</a:t>
            </a:r>
            <a:endParaRPr lang="en-US" err="1">
              <a:cs typeface="Calibri"/>
            </a:endParaRPr>
          </a:p>
          <a:p>
            <a:pPr>
              <a:buNone/>
            </a:pPr>
            <a:endParaRPr lang="en-US">
              <a:cs typeface="Calibri"/>
            </a:endParaRPr>
          </a:p>
          <a:p>
            <a:r>
              <a:rPr lang="en-US">
                <a:cs typeface="Calibri"/>
              </a:rPr>
              <a:t>Test Setup</a:t>
            </a:r>
          </a:p>
          <a:p>
            <a:r>
              <a:rPr lang="en-US">
                <a:cs typeface="Calibri"/>
              </a:rPr>
              <a:t>Test Teardown</a:t>
            </a:r>
          </a:p>
          <a:p>
            <a:r>
              <a:rPr lang="en-US">
                <a:cs typeface="Calibri"/>
              </a:rPr>
              <a:t>Variable</a:t>
            </a:r>
          </a:p>
          <a:p>
            <a:r>
              <a:rPr lang="en-US">
                <a:cs typeface="Calibri"/>
              </a:rPr>
              <a:t>Keywords File</a:t>
            </a:r>
          </a:p>
          <a:p>
            <a:r>
              <a:rPr lang="en-US">
                <a:cs typeface="Calibri"/>
              </a:rPr>
              <a:t>Resource File</a:t>
            </a:r>
          </a:p>
        </p:txBody>
      </p:sp>
    </p:spTree>
    <p:extLst>
      <p:ext uri="{BB962C8B-B14F-4D97-AF65-F5344CB8AC3E}">
        <p14:creationId xmlns:p14="http://schemas.microsoft.com/office/powerpoint/2010/main" val="1024447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AD76F3E-3A97-486B-B402-44400A8B9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CB2AD71-E864-9CC0-5750-90AE69FF980C}"/>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Test Setup and Teardown</a:t>
            </a:r>
          </a:p>
        </p:txBody>
      </p:sp>
      <p:sp>
        <p:nvSpPr>
          <p:cNvPr id="3" name="Subtitle 2">
            <a:extLst>
              <a:ext uri="{FF2B5EF4-FFF2-40B4-BE49-F238E27FC236}">
                <a16:creationId xmlns:a16="http://schemas.microsoft.com/office/drawing/2014/main" xmlns="" id="{FDF03F9F-29F1-1E79-1220-0B0D4610EA23}"/>
              </a:ext>
            </a:extLst>
          </p:cNvPr>
          <p:cNvSpPr>
            <a:spLocks noGrp="1"/>
          </p:cNvSpPr>
          <p:nvPr>
            <p:ph type="subTitle" idx="1"/>
          </p:nvPr>
        </p:nvSpPr>
        <p:spPr>
          <a:xfrm>
            <a:off x="7400924" y="4619624"/>
            <a:ext cx="3946779" cy="1038225"/>
          </a:xfrm>
        </p:spPr>
        <p:txBody>
          <a:bodyPr>
            <a:normAutofit/>
          </a:bodyPr>
          <a:lstStyle/>
          <a:p>
            <a:pPr algn="r"/>
            <a:endParaRPr lang="en-US"/>
          </a:p>
        </p:txBody>
      </p:sp>
      <p:sp>
        <p:nvSpPr>
          <p:cNvPr id="10" name="Rectangle 9">
            <a:extLst>
              <a:ext uri="{FF2B5EF4-FFF2-40B4-BE49-F238E27FC236}">
                <a16:creationId xmlns:a16="http://schemas.microsoft.com/office/drawing/2014/main" xmlns="" id="{391F6B52-91F4-4AEB-B6DB-29FEBCF28C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xmlns="" id="{2CD6F061-7C53-44F4-9794-953DB70A4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41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7CC182-1B1F-8B45-3CA9-6FC2259AD763}"/>
              </a:ext>
            </a:extLst>
          </p:cNvPr>
          <p:cNvSpPr>
            <a:spLocks noGrp="1"/>
          </p:cNvSpPr>
          <p:nvPr>
            <p:ph type="title"/>
          </p:nvPr>
        </p:nvSpPr>
        <p:spPr/>
        <p:txBody>
          <a:bodyPr/>
          <a:lstStyle/>
          <a:p>
            <a:pPr algn="ctr"/>
            <a:r>
              <a:rPr lang="en-US" b="1" dirty="0">
                <a:cs typeface="Calibri Light"/>
              </a:rPr>
              <a:t>Test Setup and Test Teardown</a:t>
            </a:r>
          </a:p>
        </p:txBody>
      </p:sp>
      <p:sp>
        <p:nvSpPr>
          <p:cNvPr id="3" name="Content Placeholder 2">
            <a:extLst>
              <a:ext uri="{FF2B5EF4-FFF2-40B4-BE49-F238E27FC236}">
                <a16:creationId xmlns:a16="http://schemas.microsoft.com/office/drawing/2014/main" xmlns="" id="{0C6AA7FD-5F64-3E44-4838-9BED35CE05AB}"/>
              </a:ext>
            </a:extLst>
          </p:cNvPr>
          <p:cNvSpPr>
            <a:spLocks noGrp="1"/>
          </p:cNvSpPr>
          <p:nvPr>
            <p:ph idx="1"/>
          </p:nvPr>
        </p:nvSpPr>
        <p:spPr>
          <a:xfrm>
            <a:off x="838200" y="1638720"/>
            <a:ext cx="10515600" cy="5070205"/>
          </a:xfrm>
        </p:spPr>
        <p:txBody>
          <a:bodyPr vert="horz" lIns="91440" tIns="45720" rIns="91440" bIns="45720" rtlCol="0" anchor="t">
            <a:normAutofit/>
          </a:bodyPr>
          <a:lstStyle/>
          <a:p>
            <a:pPr marL="0" indent="0">
              <a:buNone/>
            </a:pPr>
            <a:r>
              <a:rPr lang="en-US" b="1" dirty="0">
                <a:ea typeface="+mn-lt"/>
                <a:cs typeface="+mn-lt"/>
              </a:rPr>
              <a:t>Test Setup</a:t>
            </a:r>
            <a:r>
              <a:rPr lang="en-US" dirty="0">
                <a:ea typeface="+mn-lt"/>
                <a:cs typeface="+mn-lt"/>
              </a:rPr>
              <a:t>: keyword/step that is executed before a test case(s) </a:t>
            </a:r>
            <a:endParaRPr lang="en-US" dirty="0">
              <a:cs typeface="Calibri" panose="020F0502020204030204"/>
            </a:endParaRPr>
          </a:p>
          <a:p>
            <a:pPr marL="0" indent="0">
              <a:buNone/>
            </a:pPr>
            <a:r>
              <a:rPr lang="en-US" b="1" dirty="0">
                <a:ea typeface="+mn-lt"/>
                <a:cs typeface="+mn-lt"/>
              </a:rPr>
              <a:t>Test Teardown</a:t>
            </a:r>
            <a:r>
              <a:rPr lang="en-US" dirty="0">
                <a:ea typeface="+mn-lt"/>
                <a:cs typeface="+mn-lt"/>
              </a:rPr>
              <a:t>: Keyword/step that is executed after a test case (s)</a:t>
            </a:r>
          </a:p>
          <a:p>
            <a:endParaRPr lang="en-US" dirty="0">
              <a:cs typeface="Calibri"/>
            </a:endParaRPr>
          </a:p>
          <a:p>
            <a:r>
              <a:rPr lang="en-US" dirty="0">
                <a:cs typeface="Calibri"/>
              </a:rPr>
              <a:t>Both can be set in Test Suite. </a:t>
            </a:r>
          </a:p>
          <a:p>
            <a:r>
              <a:rPr lang="en-US" dirty="0">
                <a:cs typeface="Calibri"/>
              </a:rPr>
              <a:t>Steps</a:t>
            </a:r>
          </a:p>
          <a:p>
            <a:pPr marL="971550" lvl="1" indent="-514350">
              <a:buFont typeface="+mj-lt"/>
              <a:buAutoNum type="romanLcPeriod"/>
            </a:pPr>
            <a:r>
              <a:rPr lang="en-US" dirty="0">
                <a:cs typeface="Calibri"/>
              </a:rPr>
              <a:t>Go to test suite in Edit tab</a:t>
            </a:r>
          </a:p>
          <a:p>
            <a:pPr marL="971550" lvl="1" indent="-514350">
              <a:buFont typeface="+mj-lt"/>
              <a:buAutoNum type="romanLcPeriod"/>
            </a:pPr>
            <a:r>
              <a:rPr lang="en-US" dirty="0">
                <a:cs typeface="Calibri"/>
              </a:rPr>
              <a:t>Click Setting</a:t>
            </a:r>
          </a:p>
          <a:p>
            <a:pPr marL="971550" lvl="1" indent="-514350">
              <a:buFont typeface="+mj-lt"/>
              <a:buAutoNum type="romanLcPeriod"/>
            </a:pPr>
            <a:r>
              <a:rPr lang="en-US" dirty="0">
                <a:cs typeface="Calibri"/>
              </a:rPr>
              <a:t>Find Setup and Teardown and click 'Edit'</a:t>
            </a:r>
          </a:p>
          <a:p>
            <a:pPr marL="971550" lvl="1" indent="-514350">
              <a:buFont typeface="+mj-lt"/>
              <a:buAutoNum type="romanLcPeriod"/>
            </a:pPr>
            <a:r>
              <a:rPr lang="en-US" dirty="0">
                <a:cs typeface="Calibri"/>
              </a:rPr>
              <a:t>Put keyword/step</a:t>
            </a:r>
          </a:p>
          <a:p>
            <a:endParaRPr lang="en-US" dirty="0">
              <a:cs typeface="Calibri"/>
            </a:endParaRPr>
          </a:p>
        </p:txBody>
      </p:sp>
    </p:spTree>
    <p:extLst>
      <p:ext uri="{BB962C8B-B14F-4D97-AF65-F5344CB8AC3E}">
        <p14:creationId xmlns:p14="http://schemas.microsoft.com/office/powerpoint/2010/main" val="2085177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5740C4A-C711-820E-A825-0A026DB3BA17}"/>
              </a:ext>
            </a:extLst>
          </p:cNvPr>
          <p:cNvSpPr>
            <a:spLocks noGrp="1"/>
          </p:cNvSpPr>
          <p:nvPr>
            <p:ph idx="1"/>
          </p:nvPr>
        </p:nvSpPr>
        <p:spPr>
          <a:xfrm>
            <a:off x="838200" y="4988644"/>
            <a:ext cx="10515600" cy="1864055"/>
          </a:xfrm>
        </p:spPr>
        <p:txBody>
          <a:bodyPr vert="horz" lIns="91440" tIns="45720" rIns="91440" bIns="45720" rtlCol="0" anchor="t">
            <a:normAutofit/>
          </a:bodyPr>
          <a:lstStyle/>
          <a:p>
            <a:r>
              <a:rPr lang="en-US" dirty="0">
                <a:ea typeface="+mn-lt"/>
                <a:cs typeface="+mn-lt"/>
              </a:rPr>
              <a:t>But only one keyword/step can be set for both. </a:t>
            </a:r>
          </a:p>
          <a:p>
            <a:r>
              <a:rPr lang="en-US" dirty="0">
                <a:ea typeface="+mn-lt"/>
                <a:cs typeface="+mn-lt"/>
              </a:rPr>
              <a:t>To have keywords/steps in setup and teardown, keywords file should be created and set to both </a:t>
            </a:r>
            <a:endParaRPr lang="en-US" dirty="0"/>
          </a:p>
        </p:txBody>
      </p:sp>
      <p:pic>
        <p:nvPicPr>
          <p:cNvPr id="4" name="Picture 4" descr="Table&#10;&#10;Description automatically generated">
            <a:extLst>
              <a:ext uri="{FF2B5EF4-FFF2-40B4-BE49-F238E27FC236}">
                <a16:creationId xmlns:a16="http://schemas.microsoft.com/office/drawing/2014/main" xmlns="" id="{9DBCFAD7-C1C1-65C7-B27C-E5E66AA74FF9}"/>
              </a:ext>
            </a:extLst>
          </p:cNvPr>
          <p:cNvPicPr>
            <a:picLocks noChangeAspect="1"/>
          </p:cNvPicPr>
          <p:nvPr/>
        </p:nvPicPr>
        <p:blipFill>
          <a:blip r:embed="rId2"/>
          <a:stretch>
            <a:fillRect/>
          </a:stretch>
        </p:blipFill>
        <p:spPr>
          <a:xfrm>
            <a:off x="3617343" y="122572"/>
            <a:ext cx="4971690" cy="4542514"/>
          </a:xfrm>
          <a:prstGeom prst="rect">
            <a:avLst/>
          </a:prstGeom>
        </p:spPr>
      </p:pic>
    </p:spTree>
    <p:extLst>
      <p:ext uri="{BB962C8B-B14F-4D97-AF65-F5344CB8AC3E}">
        <p14:creationId xmlns:p14="http://schemas.microsoft.com/office/powerpoint/2010/main" val="671682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xmlns="" id="{BAD76F3E-3A97-486B-B402-44400A8B9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796A4D2-E448-7B76-A283-1AC45CB82A6E}"/>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Variable, Keywords File and Resource File</a:t>
            </a:r>
          </a:p>
        </p:txBody>
      </p:sp>
      <p:sp>
        <p:nvSpPr>
          <p:cNvPr id="26" name="Rectangle 18">
            <a:extLst>
              <a:ext uri="{FF2B5EF4-FFF2-40B4-BE49-F238E27FC236}">
                <a16:creationId xmlns:a16="http://schemas.microsoft.com/office/drawing/2014/main" xmlns="" id="{391F6B52-91F4-4AEB-B6DB-29FEBCF28C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0">
            <a:extLst>
              <a:ext uri="{FF2B5EF4-FFF2-40B4-BE49-F238E27FC236}">
                <a16:creationId xmlns:a16="http://schemas.microsoft.com/office/drawing/2014/main" xmlns="" id="{2CD6F061-7C53-44F4-9794-953DB70A4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69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70FF13-4BA9-7F30-E3AD-095803415C75}"/>
              </a:ext>
            </a:extLst>
          </p:cNvPr>
          <p:cNvSpPr>
            <a:spLocks noGrp="1"/>
          </p:cNvSpPr>
          <p:nvPr>
            <p:ph type="title"/>
          </p:nvPr>
        </p:nvSpPr>
        <p:spPr/>
        <p:txBody>
          <a:bodyPr/>
          <a:lstStyle/>
          <a:p>
            <a:r>
              <a:rPr lang="en-US" b="1">
                <a:latin typeface="system-ui"/>
                <a:cs typeface="Calibri Light"/>
              </a:rPr>
              <a:t>Variable</a:t>
            </a:r>
            <a:endParaRPr lang="en-US" b="1">
              <a:latin typeface="system-ui"/>
            </a:endParaRPr>
          </a:p>
        </p:txBody>
      </p:sp>
      <p:graphicFrame>
        <p:nvGraphicFramePr>
          <p:cNvPr id="5" name="Content Placeholder 2">
            <a:extLst>
              <a:ext uri="{FF2B5EF4-FFF2-40B4-BE49-F238E27FC236}">
                <a16:creationId xmlns:a16="http://schemas.microsoft.com/office/drawing/2014/main" xmlns="" id="{9069D62A-DCEC-750D-B96A-18898AC5B09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6800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23">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9" name="Content Placeholder 2">
            <a:extLst>
              <a:ext uri="{FF2B5EF4-FFF2-40B4-BE49-F238E27FC236}">
                <a16:creationId xmlns:a16="http://schemas.microsoft.com/office/drawing/2014/main" xmlns="" id="{D4183979-087C-8E85-C8A3-15A14748A227}"/>
              </a:ext>
            </a:extLst>
          </p:cNvPr>
          <p:cNvGraphicFramePr>
            <a:graphicFrameLocks noGrp="1"/>
          </p:cNvGraphicFramePr>
          <p:nvPr>
            <p:ph idx="1"/>
          </p:nvPr>
        </p:nvGraphicFramePr>
        <p:xfrm>
          <a:off x="183394" y="187095"/>
          <a:ext cx="5374232" cy="5946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0" name="Group 2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27" name="Rectangle 2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Graphical user interface, application&#10;&#10;Description automatically generated">
            <a:extLst>
              <a:ext uri="{FF2B5EF4-FFF2-40B4-BE49-F238E27FC236}">
                <a16:creationId xmlns:a16="http://schemas.microsoft.com/office/drawing/2014/main" xmlns="" id="{8FA51A1D-B9F0-04DB-B5AE-A51D224660BD}"/>
              </a:ext>
            </a:extLst>
          </p:cNvPr>
          <p:cNvPicPr>
            <a:picLocks noChangeAspect="1"/>
          </p:cNvPicPr>
          <p:nvPr/>
        </p:nvPicPr>
        <p:blipFill>
          <a:blip r:embed="rId7"/>
          <a:stretch>
            <a:fillRect/>
          </a:stretch>
        </p:blipFill>
        <p:spPr>
          <a:xfrm>
            <a:off x="5978966" y="287737"/>
            <a:ext cx="5374746" cy="3410520"/>
          </a:xfrm>
          <a:prstGeom prst="rect">
            <a:avLst/>
          </a:prstGeom>
        </p:spPr>
      </p:pic>
      <p:grpSp>
        <p:nvGrpSpPr>
          <p:cNvPr id="51" name="Group 29">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31" name="Isosceles Triangle 30">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8" descr="Graphical user interface, text, application, email&#10;&#10;Description automatically generated">
            <a:extLst>
              <a:ext uri="{FF2B5EF4-FFF2-40B4-BE49-F238E27FC236}">
                <a16:creationId xmlns:a16="http://schemas.microsoft.com/office/drawing/2014/main" xmlns="" id="{35060970-B5C0-1FDD-8A41-5A05ABFFA89C}"/>
              </a:ext>
            </a:extLst>
          </p:cNvPr>
          <p:cNvPicPr>
            <a:picLocks noChangeAspect="1"/>
          </p:cNvPicPr>
          <p:nvPr/>
        </p:nvPicPr>
        <p:blipFill>
          <a:blip r:embed="rId8"/>
          <a:stretch>
            <a:fillRect/>
          </a:stretch>
        </p:blipFill>
        <p:spPr>
          <a:xfrm>
            <a:off x="6171548" y="3873500"/>
            <a:ext cx="5277133" cy="2084467"/>
          </a:xfrm>
          <a:prstGeom prst="rect">
            <a:avLst/>
          </a:prstGeom>
        </p:spPr>
      </p:pic>
    </p:spTree>
    <p:extLst>
      <p:ext uri="{BB962C8B-B14F-4D97-AF65-F5344CB8AC3E}">
        <p14:creationId xmlns:p14="http://schemas.microsoft.com/office/powerpoint/2010/main" val="3622270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DCC231C8-C761-4B31-9B1C-C6D19248C6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A3B4E64-247A-BADC-07A2-0FCD2A9A0B9A}"/>
              </a:ext>
            </a:extLst>
          </p:cNvPr>
          <p:cNvSpPr>
            <a:spLocks noGrp="1"/>
          </p:cNvSpPr>
          <p:nvPr>
            <p:ph type="title"/>
          </p:nvPr>
        </p:nvSpPr>
        <p:spPr>
          <a:xfrm>
            <a:off x="277483" y="197755"/>
            <a:ext cx="4394928" cy="6272381"/>
          </a:xfrm>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p>
            <a:r>
              <a:rPr lang="en-US" sz="4800">
                <a:solidFill>
                  <a:schemeClr val="bg1"/>
                </a:solidFill>
                <a:latin typeface="system-ui"/>
                <a:ea typeface="+mj-ea"/>
                <a:cs typeface="+mj-cs"/>
              </a:rPr>
              <a:t>Introduction </a:t>
            </a:r>
            <a:br>
              <a:rPr lang="en-US" sz="4800">
                <a:solidFill>
                  <a:schemeClr val="bg1"/>
                </a:solidFill>
                <a:latin typeface="system-ui"/>
                <a:ea typeface="+mj-ea"/>
                <a:cs typeface="+mj-cs"/>
              </a:rPr>
            </a:br>
            <a:r>
              <a:rPr lang="en-US" sz="4800">
                <a:solidFill>
                  <a:schemeClr val="bg1"/>
                </a:solidFill>
                <a:latin typeface="system-ui"/>
                <a:ea typeface="+mj-ea"/>
                <a:cs typeface="+mj-cs"/>
              </a:rPr>
              <a:t>Robot</a:t>
            </a:r>
            <a:br>
              <a:rPr lang="en-US" sz="4800">
                <a:solidFill>
                  <a:schemeClr val="bg1"/>
                </a:solidFill>
                <a:latin typeface="system-ui"/>
                <a:ea typeface="+mj-ea"/>
                <a:cs typeface="+mj-cs"/>
              </a:rPr>
            </a:br>
            <a:r>
              <a:rPr lang="en-US" sz="4800">
                <a:solidFill>
                  <a:schemeClr val="bg1"/>
                </a:solidFill>
                <a:latin typeface="system-ui"/>
                <a:ea typeface="+mj-ea"/>
                <a:cs typeface="+mj-cs"/>
              </a:rPr>
              <a:t>Framework</a:t>
            </a:r>
            <a:endParaRPr lang="en-US" sz="4800">
              <a:solidFill>
                <a:schemeClr val="bg1"/>
              </a:solidFill>
              <a:ea typeface="+mn-lt"/>
              <a:cs typeface="+mn-lt"/>
            </a:endParaRPr>
          </a:p>
          <a:p>
            <a:endParaRPr lang="en-US" sz="4800">
              <a:solidFill>
                <a:schemeClr val="tx1"/>
              </a:solidFill>
              <a:latin typeface="Calibri Light"/>
              <a:ea typeface="+mj-ea"/>
              <a:cs typeface="Calibri Light"/>
            </a:endParaRPr>
          </a:p>
        </p:txBody>
      </p:sp>
      <p:graphicFrame>
        <p:nvGraphicFramePr>
          <p:cNvPr id="5" name="Content Placeholder 2">
            <a:extLst>
              <a:ext uri="{FF2B5EF4-FFF2-40B4-BE49-F238E27FC236}">
                <a16:creationId xmlns:a16="http://schemas.microsoft.com/office/drawing/2014/main" xmlns="" id="{817F32A0-ED74-EBE9-8F2E-862EA1E7E945}"/>
              </a:ext>
            </a:extLst>
          </p:cNvPr>
          <p:cNvGraphicFramePr>
            <a:graphicFrameLocks noGrp="1"/>
          </p:cNvGraphicFramePr>
          <p:nvPr>
            <p:ph idx="1"/>
            <p:extLst>
              <p:ext uri="{D42A27DB-BD31-4B8C-83A1-F6EECF244321}">
                <p14:modId xmlns:p14="http://schemas.microsoft.com/office/powerpoint/2010/main" val="418093732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8166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BC39040-DE9E-A776-C8F7-582E2CFFE7B5}"/>
              </a:ext>
            </a:extLst>
          </p:cNvPr>
          <p:cNvSpPr>
            <a:spLocks noGrp="1"/>
          </p:cNvSpPr>
          <p:nvPr>
            <p:ph idx="1"/>
          </p:nvPr>
        </p:nvSpPr>
        <p:spPr>
          <a:xfrm>
            <a:off x="291861" y="747324"/>
            <a:ext cx="11061939" cy="5429639"/>
          </a:xfrm>
        </p:spPr>
        <p:txBody>
          <a:bodyPr vert="horz" lIns="91440" tIns="45720" rIns="91440" bIns="45720" rtlCol="0" anchor="t">
            <a:normAutofit/>
          </a:bodyPr>
          <a:lstStyle/>
          <a:p>
            <a:pPr>
              <a:buNone/>
            </a:pPr>
            <a:r>
              <a:rPr lang="en-US">
                <a:ea typeface="+mn-lt"/>
                <a:cs typeface="+mn-lt"/>
              </a:rPr>
              <a:t>iv. Now go to test case</a:t>
            </a:r>
            <a:endParaRPr lang="en-US"/>
          </a:p>
          <a:p>
            <a:pPr>
              <a:buNone/>
            </a:pPr>
            <a:r>
              <a:rPr lang="en-US">
                <a:ea typeface="+mn-lt"/>
                <a:cs typeface="+mn-lt"/>
              </a:rPr>
              <a:t>v. To add variable, write ${</a:t>
            </a:r>
            <a:r>
              <a:rPr lang="en-US" err="1">
                <a:ea typeface="+mn-lt"/>
                <a:cs typeface="+mn-lt"/>
              </a:rPr>
              <a:t>Variablename</a:t>
            </a:r>
            <a:r>
              <a:rPr lang="en-US">
                <a:ea typeface="+mn-lt"/>
                <a:cs typeface="+mn-lt"/>
              </a:rPr>
              <a:t>} on third column as shown below:</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*If </a:t>
            </a:r>
            <a:r>
              <a:rPr lang="en-US" err="1">
                <a:ea typeface="+mn-lt"/>
                <a:cs typeface="+mn-lt"/>
              </a:rPr>
              <a:t>colour</a:t>
            </a:r>
            <a:r>
              <a:rPr lang="en-US">
                <a:ea typeface="+mn-lt"/>
                <a:cs typeface="+mn-lt"/>
              </a:rPr>
              <a:t> of Variable is green, it means this variable is existing. But if its </a:t>
            </a:r>
            <a:r>
              <a:rPr lang="en-US" err="1">
                <a:ea typeface="+mn-lt"/>
                <a:cs typeface="+mn-lt"/>
              </a:rPr>
              <a:t>colour</a:t>
            </a:r>
            <a:r>
              <a:rPr lang="en-US">
                <a:ea typeface="+mn-lt"/>
                <a:cs typeface="+mn-lt"/>
              </a:rPr>
              <a:t> is light purple/pink, it means this variable is not existing.</a:t>
            </a:r>
            <a:endParaRPr lang="en-US"/>
          </a:p>
          <a:p>
            <a:pPr marL="0" indent="0">
              <a:buNone/>
            </a:pPr>
            <a:endParaRPr lang="en-US">
              <a:cs typeface="Calibri" panose="020F0502020204030204"/>
            </a:endParaRPr>
          </a:p>
        </p:txBody>
      </p:sp>
      <p:pic>
        <p:nvPicPr>
          <p:cNvPr id="4" name="Picture 4" descr="A picture containing text&#10;&#10;Description automatically generated">
            <a:extLst>
              <a:ext uri="{FF2B5EF4-FFF2-40B4-BE49-F238E27FC236}">
                <a16:creationId xmlns:a16="http://schemas.microsoft.com/office/drawing/2014/main" xmlns="" id="{4DB8E6A5-A4AA-E049-EF5B-121C796817D8}"/>
              </a:ext>
            </a:extLst>
          </p:cNvPr>
          <p:cNvPicPr>
            <a:picLocks noChangeAspect="1"/>
          </p:cNvPicPr>
          <p:nvPr/>
        </p:nvPicPr>
        <p:blipFill>
          <a:blip r:embed="rId2"/>
          <a:stretch>
            <a:fillRect/>
          </a:stretch>
        </p:blipFill>
        <p:spPr>
          <a:xfrm>
            <a:off x="497456" y="3308291"/>
            <a:ext cx="10665123" cy="830888"/>
          </a:xfrm>
          <a:prstGeom prst="rect">
            <a:avLst/>
          </a:prstGeom>
        </p:spPr>
      </p:pic>
    </p:spTree>
    <p:extLst>
      <p:ext uri="{BB962C8B-B14F-4D97-AF65-F5344CB8AC3E}">
        <p14:creationId xmlns:p14="http://schemas.microsoft.com/office/powerpoint/2010/main" val="4251635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ABEC5-7308-F0DC-86B1-F6B8F41384E9}"/>
              </a:ext>
            </a:extLst>
          </p:cNvPr>
          <p:cNvSpPr>
            <a:spLocks noGrp="1"/>
          </p:cNvSpPr>
          <p:nvPr>
            <p:ph type="title"/>
          </p:nvPr>
        </p:nvSpPr>
        <p:spPr>
          <a:xfrm>
            <a:off x="648929" y="629266"/>
            <a:ext cx="3505495" cy="1622321"/>
          </a:xfrm>
        </p:spPr>
        <p:txBody>
          <a:bodyPr>
            <a:normAutofit/>
          </a:bodyPr>
          <a:lstStyle/>
          <a:p>
            <a:r>
              <a:rPr lang="en-US" b="1">
                <a:ea typeface="Calibri Light"/>
                <a:cs typeface="Calibri Light"/>
              </a:rPr>
              <a:t>Keywords File</a:t>
            </a:r>
            <a:endParaRPr lang="en-US" b="1"/>
          </a:p>
        </p:txBody>
      </p:sp>
      <p:sp>
        <p:nvSpPr>
          <p:cNvPr id="3" name="Content Placeholder 2">
            <a:extLst>
              <a:ext uri="{FF2B5EF4-FFF2-40B4-BE49-F238E27FC236}">
                <a16:creationId xmlns:a16="http://schemas.microsoft.com/office/drawing/2014/main" xmlns="" id="{9F8B7BF3-1A41-429B-6BB2-D1294C519730}"/>
              </a:ext>
            </a:extLst>
          </p:cNvPr>
          <p:cNvSpPr>
            <a:spLocks noGrp="1"/>
          </p:cNvSpPr>
          <p:nvPr>
            <p:ph idx="1"/>
          </p:nvPr>
        </p:nvSpPr>
        <p:spPr>
          <a:xfrm>
            <a:off x="476403" y="1978325"/>
            <a:ext cx="3922437" cy="4662437"/>
          </a:xfrm>
        </p:spPr>
        <p:txBody>
          <a:bodyPr vert="horz" lIns="91440" tIns="45720" rIns="91440" bIns="45720" rtlCol="0" anchor="t">
            <a:normAutofit/>
          </a:bodyPr>
          <a:lstStyle/>
          <a:p>
            <a:pPr marL="0" indent="0">
              <a:buNone/>
            </a:pPr>
            <a:r>
              <a:rPr lang="en-US" sz="1700" i="1">
                <a:ea typeface="+mn-lt"/>
                <a:cs typeface="+mn-lt"/>
              </a:rPr>
              <a:t>Combining existing keywords/test steps together</a:t>
            </a:r>
            <a:endParaRPr lang="en-US" sz="1700">
              <a:ea typeface="Calibri" panose="020F0502020204030204"/>
              <a:cs typeface="Calibri" panose="020F0502020204030204"/>
            </a:endParaRPr>
          </a:p>
          <a:p>
            <a:pPr marL="0" indent="0">
              <a:buNone/>
            </a:pPr>
            <a:r>
              <a:rPr lang="en-US" sz="1700" i="1">
                <a:ea typeface="+mn-lt"/>
                <a:cs typeface="+mn-lt"/>
              </a:rPr>
              <a:t>Steps:</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any test case inside test</a:t>
            </a:r>
            <a:br>
              <a:rPr lang="en-US" sz="1700">
                <a:ea typeface="+mn-lt"/>
                <a:cs typeface="+mn-lt"/>
              </a:rPr>
            </a:br>
            <a:r>
              <a:rPr lang="en-US" sz="1700">
                <a:ea typeface="+mn-lt"/>
                <a:cs typeface="+mn-lt"/>
              </a:rPr>
              <a:t> suite. Inside test case, there are</a:t>
            </a:r>
            <a:br>
              <a:rPr lang="en-US" sz="1700">
                <a:ea typeface="+mn-lt"/>
                <a:cs typeface="+mn-lt"/>
              </a:rPr>
            </a:br>
            <a:r>
              <a:rPr lang="en-US" sz="1700">
                <a:ea typeface="+mn-lt"/>
                <a:cs typeface="+mn-lt"/>
              </a:rPr>
              <a:t>many keywords/test steps. </a:t>
            </a:r>
          </a:p>
          <a:p>
            <a:pPr marL="514350" indent="-514350">
              <a:buAutoNum type="romanLcPeriod"/>
            </a:pPr>
            <a:r>
              <a:rPr lang="en-US" sz="1700">
                <a:ea typeface="+mn-lt"/>
                <a:cs typeface="+mn-lt"/>
              </a:rPr>
              <a:t>Main objective for this is creating keywords file so it can be set on Test Setup.</a:t>
            </a:r>
            <a:br>
              <a:rPr lang="en-US" sz="1700">
                <a:ea typeface="+mn-lt"/>
                <a:cs typeface="+mn-lt"/>
              </a:rPr>
            </a:br>
            <a:r>
              <a:rPr lang="en-US" sz="1700">
                <a:ea typeface="+mn-lt"/>
                <a:cs typeface="+mn-lt"/>
              </a:rPr>
              <a:t> </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on test suite and then </a:t>
            </a:r>
            <a:br>
              <a:rPr lang="en-US" sz="1700">
                <a:ea typeface="+mn-lt"/>
                <a:cs typeface="+mn-lt"/>
              </a:rPr>
            </a:br>
            <a:r>
              <a:rPr lang="en-US" sz="1700">
                <a:ea typeface="+mn-lt"/>
                <a:cs typeface="+mn-lt"/>
              </a:rPr>
              <a:t>right click-&gt; New User Keywords</a:t>
            </a:r>
            <a:br>
              <a:rPr lang="en-US" sz="1700">
                <a:ea typeface="+mn-lt"/>
                <a:cs typeface="+mn-lt"/>
              </a:rPr>
            </a:br>
            <a:r>
              <a:rPr lang="en-US" sz="1700">
                <a:ea typeface="+mn-lt"/>
                <a:cs typeface="+mn-lt"/>
              </a:rPr>
              <a:t> to create keywords file </a:t>
            </a:r>
            <a:endParaRPr lang="en-US" sz="1700">
              <a:ea typeface="Calibri"/>
              <a:cs typeface="Calibri"/>
            </a:endParaRPr>
          </a:p>
          <a:p>
            <a:endParaRPr lang="en-US" sz="1700">
              <a:ea typeface="Calibri"/>
              <a:cs typeface="Calibri"/>
            </a:endParaRPr>
          </a:p>
        </p:txBody>
      </p:sp>
      <p:sp>
        <p:nvSpPr>
          <p:cNvPr id="20"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xmlns="" id="{74F506A2-0C25-B4AF-2D1D-C0F55DB20AC7}"/>
              </a:ext>
            </a:extLst>
          </p:cNvPr>
          <p:cNvPicPr>
            <a:picLocks noChangeAspect="1"/>
          </p:cNvPicPr>
          <p:nvPr/>
        </p:nvPicPr>
        <p:blipFill>
          <a:blip r:embed="rId2"/>
          <a:stretch>
            <a:fillRect/>
          </a:stretch>
        </p:blipFill>
        <p:spPr>
          <a:xfrm>
            <a:off x="5405862" y="1531288"/>
            <a:ext cx="6019331" cy="3792178"/>
          </a:xfrm>
          <a:prstGeom prst="rect">
            <a:avLst/>
          </a:prstGeom>
          <a:effectLst/>
        </p:spPr>
      </p:pic>
    </p:spTree>
    <p:extLst>
      <p:ext uri="{BB962C8B-B14F-4D97-AF65-F5344CB8AC3E}">
        <p14:creationId xmlns:p14="http://schemas.microsoft.com/office/powerpoint/2010/main" val="1824470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7FB79FB-D1FB-F748-C9D0-9E48CDA784DA}"/>
              </a:ext>
            </a:extLst>
          </p:cNvPr>
          <p:cNvSpPr>
            <a:spLocks noGrp="1"/>
          </p:cNvSpPr>
          <p:nvPr>
            <p:ph idx="1"/>
          </p:nvPr>
        </p:nvSpPr>
        <p:spPr>
          <a:xfrm>
            <a:off x="838200" y="632305"/>
            <a:ext cx="10515600" cy="5544658"/>
          </a:xfrm>
        </p:spPr>
        <p:txBody>
          <a:bodyPr vert="horz" lIns="91440" tIns="45720" rIns="91440" bIns="45720" rtlCol="0" anchor="t">
            <a:normAutofit/>
          </a:bodyPr>
          <a:lstStyle/>
          <a:p>
            <a:pPr marL="0" indent="0">
              <a:buNone/>
            </a:pPr>
            <a:r>
              <a:rPr lang="en-US">
                <a:ea typeface="+mn-lt"/>
                <a:cs typeface="+mn-lt"/>
              </a:rPr>
              <a:t>iv. Inside keywords file, copy/write keywords/test steps</a:t>
            </a:r>
            <a:endParaRPr lang="en-US">
              <a:ea typeface="Calibri"/>
              <a:cs typeface="Calibri"/>
            </a:endParaRPr>
          </a:p>
          <a:p>
            <a:endParaRPr lang="en-US">
              <a:ea typeface="Calibri"/>
              <a:cs typeface="Calibri"/>
            </a:endParaRPr>
          </a:p>
        </p:txBody>
      </p:sp>
      <p:pic>
        <p:nvPicPr>
          <p:cNvPr id="4" name="Picture 4">
            <a:extLst>
              <a:ext uri="{FF2B5EF4-FFF2-40B4-BE49-F238E27FC236}">
                <a16:creationId xmlns:a16="http://schemas.microsoft.com/office/drawing/2014/main" xmlns="" id="{A44BA757-1EB7-9BFD-40C2-BD961D2C326A}"/>
              </a:ext>
            </a:extLst>
          </p:cNvPr>
          <p:cNvPicPr>
            <a:picLocks noChangeAspect="1"/>
          </p:cNvPicPr>
          <p:nvPr/>
        </p:nvPicPr>
        <p:blipFill>
          <a:blip r:embed="rId2"/>
          <a:stretch>
            <a:fillRect/>
          </a:stretch>
        </p:blipFill>
        <p:spPr>
          <a:xfrm>
            <a:off x="900023" y="1720437"/>
            <a:ext cx="9141124" cy="4107238"/>
          </a:xfrm>
          <a:prstGeom prst="rect">
            <a:avLst/>
          </a:prstGeom>
        </p:spPr>
      </p:pic>
    </p:spTree>
    <p:extLst>
      <p:ext uri="{BB962C8B-B14F-4D97-AF65-F5344CB8AC3E}">
        <p14:creationId xmlns:p14="http://schemas.microsoft.com/office/powerpoint/2010/main" val="312855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611CBC3-5BFC-EBEF-633E-E54EB0C3C89C}"/>
              </a:ext>
            </a:extLst>
          </p:cNvPr>
          <p:cNvSpPr>
            <a:spLocks noGrp="1"/>
          </p:cNvSpPr>
          <p:nvPr>
            <p:ph idx="1"/>
          </p:nvPr>
        </p:nvSpPr>
        <p:spPr>
          <a:xfrm>
            <a:off x="277484" y="589173"/>
            <a:ext cx="11910202" cy="6047865"/>
          </a:xfrm>
        </p:spPr>
        <p:txBody>
          <a:bodyPr vert="horz" lIns="91440" tIns="45720" rIns="91440" bIns="45720" rtlCol="0" anchor="t">
            <a:normAutofit/>
          </a:bodyPr>
          <a:lstStyle/>
          <a:p>
            <a:pPr marL="0" indent="0">
              <a:buNone/>
            </a:pPr>
            <a:r>
              <a:rPr lang="en-US">
                <a:ea typeface="+mn-lt"/>
                <a:cs typeface="+mn-lt"/>
              </a:rPr>
              <a:t>v.    After that, go to login test cases and delete (if you want).</a:t>
            </a:r>
            <a:endParaRPr lang="en-US" err="1">
              <a:ea typeface="+mn-lt"/>
              <a:cs typeface="+mn-lt"/>
            </a:endParaRPr>
          </a:p>
          <a:p>
            <a:pPr marL="0" indent="0">
              <a:buNone/>
            </a:pPr>
            <a:r>
              <a:rPr lang="en-US">
                <a:ea typeface="+mn-lt"/>
                <a:cs typeface="+mn-lt"/>
              </a:rPr>
              <a:t>vi.  Go to Test Suite -&gt; Setting. And then put keywords file name on Test Setup</a:t>
            </a:r>
            <a:endParaRPr lang="en-US"/>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pPr marL="0" indent="0">
              <a:buNone/>
            </a:pPr>
            <a:r>
              <a:rPr lang="en-US">
                <a:ea typeface="+mn-lt"/>
                <a:cs typeface="+mn-lt"/>
              </a:rPr>
              <a:t>vii.  This test case can be run</a:t>
            </a:r>
            <a:endParaRPr lang="en-US">
              <a:ea typeface="Calibri"/>
              <a:cs typeface="Calibri"/>
            </a:endParaRPr>
          </a:p>
        </p:txBody>
      </p:sp>
      <p:pic>
        <p:nvPicPr>
          <p:cNvPr id="4" name="Picture 4">
            <a:extLst>
              <a:ext uri="{FF2B5EF4-FFF2-40B4-BE49-F238E27FC236}">
                <a16:creationId xmlns:a16="http://schemas.microsoft.com/office/drawing/2014/main" xmlns="" id="{71A452C2-1749-2558-A508-7455342AD3DC}"/>
              </a:ext>
            </a:extLst>
          </p:cNvPr>
          <p:cNvPicPr>
            <a:picLocks noChangeAspect="1"/>
          </p:cNvPicPr>
          <p:nvPr/>
        </p:nvPicPr>
        <p:blipFill>
          <a:blip r:embed="rId2"/>
          <a:stretch>
            <a:fillRect/>
          </a:stretch>
        </p:blipFill>
        <p:spPr>
          <a:xfrm>
            <a:off x="3257910" y="1868326"/>
            <a:ext cx="6251275" cy="3437651"/>
          </a:xfrm>
          <a:prstGeom prst="rect">
            <a:avLst/>
          </a:prstGeom>
        </p:spPr>
      </p:pic>
    </p:spTree>
    <p:extLst>
      <p:ext uri="{BB962C8B-B14F-4D97-AF65-F5344CB8AC3E}">
        <p14:creationId xmlns:p14="http://schemas.microsoft.com/office/powerpoint/2010/main" val="26201587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5F7C431-8F44-5132-5FCF-FBBFC65659DE}"/>
              </a:ext>
            </a:extLst>
          </p:cNvPr>
          <p:cNvSpPr>
            <a:spLocks noGrp="1"/>
          </p:cNvSpPr>
          <p:nvPr>
            <p:ph idx="1"/>
          </p:nvPr>
        </p:nvSpPr>
        <p:spPr>
          <a:xfrm>
            <a:off x="306238" y="603550"/>
            <a:ext cx="11047562" cy="3833753"/>
          </a:xfrm>
        </p:spPr>
        <p:txBody>
          <a:bodyPr vert="horz" lIns="91440" tIns="45720" rIns="91440" bIns="45720" rtlCol="0" anchor="t">
            <a:normAutofit/>
          </a:bodyPr>
          <a:lstStyle/>
          <a:p>
            <a:pPr marL="0" indent="0">
              <a:buNone/>
            </a:pPr>
            <a:r>
              <a:rPr lang="en-US" sz="3600">
                <a:ea typeface="Calibri" panose="020F0502020204030204"/>
                <a:cs typeface="Calibri" panose="020F0502020204030204"/>
              </a:rPr>
              <a:t>There is Keywords file that can link with variables.</a:t>
            </a:r>
          </a:p>
          <a:p>
            <a:pPr marL="0" indent="0">
              <a:buNone/>
            </a:pPr>
            <a:endParaRPr lang="en-US">
              <a:ea typeface="Calibri" panose="020F0502020204030204"/>
              <a:cs typeface="Calibri" panose="020F0502020204030204"/>
            </a:endParaRPr>
          </a:p>
          <a:p>
            <a:pPr marL="0" indent="0">
              <a:buNone/>
            </a:pPr>
            <a:r>
              <a:rPr lang="en-US" err="1">
                <a:ea typeface="Calibri" panose="020F0502020204030204"/>
                <a:cs typeface="Calibri" panose="020F0502020204030204"/>
              </a:rPr>
              <a:t>i</a:t>
            </a:r>
            <a:r>
              <a:rPr lang="en-US">
                <a:ea typeface="Calibri" panose="020F0502020204030204"/>
                <a:cs typeface="Calibri" panose="020F0502020204030204"/>
              </a:rPr>
              <a:t>. Create keywords file and name it with any name include the variable</a:t>
            </a:r>
          </a:p>
          <a:p>
            <a:pPr marL="0" indent="0">
              <a:buNone/>
            </a:pPr>
            <a:r>
              <a:rPr lang="en-US">
                <a:ea typeface="Calibri" panose="020F0502020204030204"/>
                <a:cs typeface="Calibri" panose="020F0502020204030204"/>
              </a:rPr>
              <a:t>Example: Add candidate ${</a:t>
            </a:r>
            <a:r>
              <a:rPr lang="en-US" err="1">
                <a:ea typeface="Calibri" panose="020F0502020204030204"/>
                <a:cs typeface="Calibri" panose="020F0502020204030204"/>
              </a:rPr>
              <a:t>firstname</a:t>
            </a:r>
            <a:r>
              <a:rPr lang="en-US">
                <a:ea typeface="Calibri" panose="020F0502020204030204"/>
                <a:cs typeface="Calibri" panose="020F0502020204030204"/>
              </a:rPr>
              <a:t>} ${</a:t>
            </a:r>
            <a:r>
              <a:rPr lang="en-US" err="1">
                <a:ea typeface="Calibri" panose="020F0502020204030204"/>
                <a:cs typeface="Calibri" panose="020F0502020204030204"/>
              </a:rPr>
              <a:t>lastname</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a:p>
            <a:pPr marL="0" indent="0">
              <a:buNone/>
            </a:pPr>
            <a:r>
              <a:rPr lang="en-US">
                <a:ea typeface="Calibri" panose="020F0502020204030204"/>
                <a:cs typeface="Calibri" panose="020F0502020204030204"/>
              </a:rPr>
              <a:t>ii. Put keywords/steps that related to those variable. After that, put variable names on third column and row that related</a:t>
            </a:r>
          </a:p>
        </p:txBody>
      </p:sp>
      <p:pic>
        <p:nvPicPr>
          <p:cNvPr id="4" name="Picture 4" descr="Graphical user interface, application&#10;&#10;Description automatically generated">
            <a:extLst>
              <a:ext uri="{FF2B5EF4-FFF2-40B4-BE49-F238E27FC236}">
                <a16:creationId xmlns:a16="http://schemas.microsoft.com/office/drawing/2014/main" xmlns="" id="{72ED544F-EF0B-6F08-F36A-50F22F9F506B}"/>
              </a:ext>
            </a:extLst>
          </p:cNvPr>
          <p:cNvPicPr>
            <a:picLocks noChangeAspect="1"/>
          </p:cNvPicPr>
          <p:nvPr/>
        </p:nvPicPr>
        <p:blipFill>
          <a:blip r:embed="rId2"/>
          <a:stretch>
            <a:fillRect/>
          </a:stretch>
        </p:blipFill>
        <p:spPr>
          <a:xfrm>
            <a:off x="971910" y="4210378"/>
            <a:ext cx="9169878" cy="2649808"/>
          </a:xfrm>
          <a:prstGeom prst="rect">
            <a:avLst/>
          </a:prstGeom>
        </p:spPr>
      </p:pic>
    </p:spTree>
    <p:extLst>
      <p:ext uri="{BB962C8B-B14F-4D97-AF65-F5344CB8AC3E}">
        <p14:creationId xmlns:p14="http://schemas.microsoft.com/office/powerpoint/2010/main" val="21520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xmlns="" id="{1DC5A442-E2D0-4F6D-894C-999AF89A7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90464369-70FA-42AF-948F-80664CA7BF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86419482-C9A0-9B49-08B5-BB59FA86ECF1}"/>
              </a:ext>
            </a:extLst>
          </p:cNvPr>
          <p:cNvSpPr>
            <a:spLocks noGrp="1"/>
          </p:cNvSpPr>
          <p:nvPr>
            <p:ph idx="1"/>
          </p:nvPr>
        </p:nvSpPr>
        <p:spPr>
          <a:xfrm>
            <a:off x="142290" y="679698"/>
            <a:ext cx="6642881" cy="4964645"/>
          </a:xfrm>
        </p:spPr>
        <p:txBody>
          <a:bodyPr vert="horz" lIns="91440" tIns="45720" rIns="91440" bIns="45720" rtlCol="0" anchor="ctr">
            <a:normAutofit/>
          </a:bodyPr>
          <a:lstStyle/>
          <a:p>
            <a:pPr marL="0" indent="0">
              <a:buNone/>
            </a:pPr>
            <a:r>
              <a:rPr lang="en-US" sz="1700">
                <a:cs typeface="Calibri" panose="020F0502020204030204"/>
              </a:rPr>
              <a:t>iii.     Go to test case Add Candidate, replace those two input steps with:</a:t>
            </a:r>
            <a:endParaRPr lang="en-US" sz="1700"/>
          </a:p>
          <a:p>
            <a:pPr>
              <a:buNone/>
            </a:pPr>
            <a:r>
              <a:rPr lang="en-US" sz="1700" i="1">
                <a:cs typeface="Calibri"/>
              </a:rPr>
              <a:t>          Add candidate ${</a:t>
            </a:r>
            <a:r>
              <a:rPr lang="en-US" sz="1700" i="1" err="1">
                <a:cs typeface="Calibri"/>
              </a:rPr>
              <a:t>fname</a:t>
            </a:r>
            <a:r>
              <a:rPr lang="en-US" sz="1700" i="1">
                <a:cs typeface="Calibri"/>
              </a:rPr>
              <a:t>} ${</a:t>
            </a:r>
            <a:r>
              <a:rPr lang="en-US" sz="1700" i="1" err="1">
                <a:cs typeface="Calibri"/>
              </a:rPr>
              <a:t>lname</a:t>
            </a:r>
            <a:r>
              <a:rPr lang="en-US" sz="1700" i="1">
                <a:cs typeface="Calibri"/>
              </a:rPr>
              <a:t>}</a:t>
            </a:r>
            <a:endParaRPr lang="en-US" sz="1700">
              <a:ea typeface="+mn-lt"/>
              <a:cs typeface="+mn-lt"/>
            </a:endParaRPr>
          </a:p>
          <a:p>
            <a:pPr>
              <a:buNone/>
            </a:pPr>
            <a:r>
              <a:rPr lang="en-US" sz="1700">
                <a:cs typeface="Calibri"/>
              </a:rPr>
              <a:t>          Refer 1st picture</a:t>
            </a:r>
          </a:p>
          <a:p>
            <a:pPr>
              <a:buNone/>
            </a:pPr>
            <a:endParaRPr lang="en-US" sz="1700" i="1">
              <a:cs typeface="Calibri"/>
            </a:endParaRPr>
          </a:p>
          <a:p>
            <a:pPr>
              <a:buNone/>
            </a:pPr>
            <a:r>
              <a:rPr lang="en-US" sz="1700">
                <a:cs typeface="Calibri"/>
              </a:rPr>
              <a:t>Note: Make sure name of variables are same with variable in test suite, not with keywords file name (refer 2nd </a:t>
            </a:r>
            <a:r>
              <a:rPr lang="en-US" sz="1700" err="1">
                <a:cs typeface="Calibri"/>
              </a:rPr>
              <a:t>pivture</a:t>
            </a:r>
            <a:r>
              <a:rPr lang="en-US" sz="1700">
                <a:cs typeface="Calibri"/>
              </a:rPr>
              <a:t>)</a:t>
            </a:r>
            <a:endParaRPr lang="en-US" sz="1700"/>
          </a:p>
          <a:p>
            <a:pPr>
              <a:buNone/>
            </a:pPr>
            <a:endParaRPr lang="en-US" sz="1700">
              <a:cs typeface="Calibri"/>
            </a:endParaRPr>
          </a:p>
          <a:p>
            <a:pPr>
              <a:buNone/>
            </a:pPr>
            <a:r>
              <a:rPr lang="en-US" sz="1700">
                <a:cs typeface="Calibri"/>
              </a:rPr>
              <a:t>iv.       Test case can be run.</a:t>
            </a:r>
          </a:p>
          <a:p>
            <a:pPr marL="0" indent="0">
              <a:buNone/>
            </a:pPr>
            <a:endParaRPr lang="en-US" sz="1700">
              <a:cs typeface="Calibri"/>
            </a:endParaRPr>
          </a:p>
          <a:p>
            <a:pPr marL="0" indent="0">
              <a:buNone/>
            </a:pPr>
            <a:endParaRPr lang="en-US" sz="1700">
              <a:cs typeface="Calibri"/>
            </a:endParaRPr>
          </a:p>
        </p:txBody>
      </p:sp>
      <p:sp>
        <p:nvSpPr>
          <p:cNvPr id="47" name="Rectangle 46">
            <a:extLst>
              <a:ext uri="{FF2B5EF4-FFF2-40B4-BE49-F238E27FC236}">
                <a16:creationId xmlns:a16="http://schemas.microsoft.com/office/drawing/2014/main" xmlns="" id="{CC552A98-EF7D-4D42-AB69-066B786AB5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215447" y="399675"/>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Graphical user interface, text, application&#10;&#10;Description automatically generated">
            <a:extLst>
              <a:ext uri="{FF2B5EF4-FFF2-40B4-BE49-F238E27FC236}">
                <a16:creationId xmlns:a16="http://schemas.microsoft.com/office/drawing/2014/main" xmlns="" id="{00E06EBD-E7E7-51C7-6CD1-C79AC10113D5}"/>
              </a:ext>
            </a:extLst>
          </p:cNvPr>
          <p:cNvPicPr>
            <a:picLocks noChangeAspect="1"/>
          </p:cNvPicPr>
          <p:nvPr/>
        </p:nvPicPr>
        <p:blipFill>
          <a:blip r:embed="rId2"/>
          <a:stretch>
            <a:fillRect/>
          </a:stretch>
        </p:blipFill>
        <p:spPr>
          <a:xfrm>
            <a:off x="7217433" y="-50710"/>
            <a:ext cx="4068299" cy="3335489"/>
          </a:xfrm>
          <a:prstGeom prst="rect">
            <a:avLst/>
          </a:prstGeom>
        </p:spPr>
      </p:pic>
      <p:sp>
        <p:nvSpPr>
          <p:cNvPr id="49" name="Rectangle 48">
            <a:extLst>
              <a:ext uri="{FF2B5EF4-FFF2-40B4-BE49-F238E27FC236}">
                <a16:creationId xmlns:a16="http://schemas.microsoft.com/office/drawing/2014/main" xmlns="" id="{A6604B49-AD5C-4590-B051-06C8222ECD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xmlns="" id="{0BB19363-8354-4E75-A15C-A08F755171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215447" y="3429000"/>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able&#10;&#10;Description automatically generated">
            <a:extLst>
              <a:ext uri="{FF2B5EF4-FFF2-40B4-BE49-F238E27FC236}">
                <a16:creationId xmlns:a16="http://schemas.microsoft.com/office/drawing/2014/main" xmlns="" id="{A1053977-B08D-6875-DF9B-D5B440297148}"/>
              </a:ext>
            </a:extLst>
          </p:cNvPr>
          <p:cNvPicPr>
            <a:picLocks noChangeAspect="1"/>
          </p:cNvPicPr>
          <p:nvPr/>
        </p:nvPicPr>
        <p:blipFill>
          <a:blip r:embed="rId3"/>
          <a:stretch>
            <a:fillRect/>
          </a:stretch>
        </p:blipFill>
        <p:spPr>
          <a:xfrm>
            <a:off x="7216720" y="3424313"/>
            <a:ext cx="4285390" cy="3364243"/>
          </a:xfrm>
          <a:prstGeom prst="rect">
            <a:avLst/>
          </a:prstGeom>
        </p:spPr>
      </p:pic>
      <p:sp>
        <p:nvSpPr>
          <p:cNvPr id="53" name="Rectangle 52">
            <a:extLst>
              <a:ext uri="{FF2B5EF4-FFF2-40B4-BE49-F238E27FC236}">
                <a16:creationId xmlns:a16="http://schemas.microsoft.com/office/drawing/2014/main" xmlns="" id="{A648176E-454C-437C-B0FC-9B82FCF32B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668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xmlns=""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B8B16CB1-3EA1-D8CD-534F-3E7B092B24F4}"/>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US">
                <a:cs typeface="Calibri"/>
              </a:rPr>
              <a:t>For more detail by looking test suite that used setup, teardown, variable and keyword file, can refer to '1 Adding Candidate More Setting' test suite</a:t>
            </a:r>
          </a:p>
        </p:txBody>
      </p:sp>
    </p:spTree>
    <p:extLst>
      <p:ext uri="{BB962C8B-B14F-4D97-AF65-F5344CB8AC3E}">
        <p14:creationId xmlns:p14="http://schemas.microsoft.com/office/powerpoint/2010/main" val="861005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2EE979F-9452-0D5A-51F6-D8EC5AEC1E2C}"/>
              </a:ext>
            </a:extLst>
          </p:cNvPr>
          <p:cNvSpPr>
            <a:spLocks noGrp="1"/>
          </p:cNvSpPr>
          <p:nvPr>
            <p:ph type="title"/>
          </p:nvPr>
        </p:nvSpPr>
        <p:spPr>
          <a:xfrm>
            <a:off x="643467" y="321734"/>
            <a:ext cx="10905066" cy="1135737"/>
          </a:xfrm>
        </p:spPr>
        <p:txBody>
          <a:bodyPr>
            <a:normAutofit/>
          </a:bodyPr>
          <a:lstStyle/>
          <a:p>
            <a:r>
              <a:rPr lang="en-US" sz="3600">
                <a:ea typeface="Calibri Light"/>
                <a:cs typeface="Calibri Light"/>
              </a:rPr>
              <a:t>Resource File</a:t>
            </a:r>
            <a:endParaRPr lang="en-US" sz="3600"/>
          </a:p>
        </p:txBody>
      </p:sp>
      <p:sp>
        <p:nvSpPr>
          <p:cNvPr id="11" name="Rectangle 10">
            <a:extLst>
              <a:ext uri="{FF2B5EF4-FFF2-40B4-BE49-F238E27FC236}">
                <a16:creationId xmlns:a16="http://schemas.microsoft.com/office/drawing/2014/main" xmlns=""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xmlns="" id="{A580F890-B085-4E95-96AA-55AEBEC5CE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idx="1"/>
          </p:nvPr>
        </p:nvSpPr>
        <p:spPr/>
        <p:txBody>
          <a:bodyPr/>
          <a:lstStyle/>
          <a:p>
            <a:pPr marL="285750" lvl="0" indent="-285750"/>
            <a:r>
              <a:rPr lang="en-US" i="1" dirty="0"/>
              <a:t>Keywords and variables from test suite A cannot be used on another test suits</a:t>
            </a:r>
            <a:br>
              <a:rPr lang="en-US" i="1" dirty="0"/>
            </a:br>
            <a:endParaRPr lang="en-US" i="1" dirty="0"/>
          </a:p>
          <a:p>
            <a:pPr marL="285750" indent="-285750"/>
            <a:r>
              <a:rPr lang="en-US" i="1" dirty="0"/>
              <a:t>Resource files</a:t>
            </a:r>
            <a:r>
              <a:rPr lang="en-US" dirty="0"/>
              <a:t> provide a mechanism (keywords and variable) for sharing them</a:t>
            </a:r>
          </a:p>
          <a:p>
            <a:endParaRPr lang="en-MY" dirty="0"/>
          </a:p>
        </p:txBody>
      </p:sp>
    </p:spTree>
    <p:extLst>
      <p:ext uri="{BB962C8B-B14F-4D97-AF65-F5344CB8AC3E}">
        <p14:creationId xmlns:p14="http://schemas.microsoft.com/office/powerpoint/2010/main" val="2843904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40F206-6F50-3D48-9FBF-303AFC1E99D6}"/>
              </a:ext>
            </a:extLst>
          </p:cNvPr>
          <p:cNvSpPr>
            <a:spLocks noGrp="1"/>
          </p:cNvSpPr>
          <p:nvPr>
            <p:ph idx="1"/>
          </p:nvPr>
        </p:nvSpPr>
        <p:spPr>
          <a:xfrm>
            <a:off x="838200" y="617927"/>
            <a:ext cx="10515600" cy="6234771"/>
          </a:xfrm>
        </p:spPr>
        <p:txBody>
          <a:bodyPr vert="horz" lIns="91440" tIns="45720" rIns="91440" bIns="45720" rtlCol="0" anchor="t">
            <a:normAutofit/>
          </a:bodyPr>
          <a:lstStyle/>
          <a:p>
            <a:pPr marL="0" indent="0">
              <a:buNone/>
            </a:pPr>
            <a:r>
              <a:rPr lang="en-US" u="sng">
                <a:ea typeface="+mn-lt"/>
                <a:cs typeface="+mn-lt"/>
              </a:rPr>
              <a:t>Steps:</a:t>
            </a:r>
            <a:endParaRPr lang="en-US" u="sng"/>
          </a:p>
          <a:p>
            <a:pPr marL="514350" indent="-514350">
              <a:buAutoNum type="romanLcPeriod"/>
            </a:pPr>
            <a:endParaRPr lang="en-US">
              <a:ea typeface="+mn-lt"/>
              <a:cs typeface="+mn-lt"/>
            </a:endParaRPr>
          </a:p>
          <a:p>
            <a:pPr marL="514350" indent="-514350">
              <a:buAutoNum type="romanLcPeriod"/>
            </a:pPr>
            <a:r>
              <a:rPr lang="en-US">
                <a:ea typeface="+mn-lt"/>
                <a:cs typeface="+mn-lt"/>
              </a:rPr>
              <a:t>Create scenarios resource by right click on main folder (or other folder/directory) and click ‘New Resource’. </a:t>
            </a:r>
            <a:br>
              <a:rPr lang="en-US">
                <a:ea typeface="+mn-lt"/>
                <a:cs typeface="+mn-lt"/>
              </a:rPr>
            </a:br>
            <a:endParaRPr lang="en-US">
              <a:ea typeface="+mn-lt"/>
              <a:cs typeface="+mn-lt"/>
            </a:endParaRPr>
          </a:p>
          <a:p>
            <a:pPr marL="514350" indent="-514350">
              <a:buAutoNum type="romanLcPeriod"/>
            </a:pPr>
            <a:r>
              <a:rPr lang="en-US">
                <a:ea typeface="+mn-lt"/>
                <a:cs typeface="+mn-lt"/>
              </a:rPr>
              <a:t>‘New resource file’ window will be popped up. Give a name and click ‘OK’.</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Click on that scenarios resource file</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You can create variables or keywords inside resource file.</a:t>
            </a:r>
            <a:endParaRPr lang="en-US">
              <a:ea typeface="Calibri" panose="020F0502020204030204"/>
              <a:cs typeface="Calibri" panose="020F0502020204030204"/>
            </a:endParaRPr>
          </a:p>
          <a:p>
            <a:pPr marL="514350" indent="-514350">
              <a:buAutoNum type="romanLcPeriod"/>
            </a:pPr>
            <a:endParaRPr lang="en-US">
              <a:ea typeface="Calibri" panose="020F0502020204030204"/>
              <a:cs typeface="Calibri" panose="020F0502020204030204"/>
            </a:endParaRPr>
          </a:p>
        </p:txBody>
      </p:sp>
    </p:spTree>
    <p:extLst>
      <p:ext uri="{BB962C8B-B14F-4D97-AF65-F5344CB8AC3E}">
        <p14:creationId xmlns:p14="http://schemas.microsoft.com/office/powerpoint/2010/main" val="1649463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xmlns="" id="{AE6CA01B-0DEB-4E9A-9768-B728DA42C1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2">
            <a:extLst>
              <a:ext uri="{FF2B5EF4-FFF2-40B4-BE49-F238E27FC236}">
                <a16:creationId xmlns:a16="http://schemas.microsoft.com/office/drawing/2014/main" xmlns="" id="{A57D8C8E-634E-4E83-9657-225A4DFE47E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155"/>
            <a:ext cx="2514948" cy="2174333"/>
            <a:chOff x="-305" y="-4155"/>
            <a:chExt cx="2514948" cy="2174333"/>
          </a:xfrm>
        </p:grpSpPr>
        <p:sp>
          <p:nvSpPr>
            <p:cNvPr id="14" name="Freeform: Shape 13">
              <a:extLst>
                <a:ext uri="{FF2B5EF4-FFF2-40B4-BE49-F238E27FC236}">
                  <a16:creationId xmlns:a16="http://schemas.microsoft.com/office/drawing/2014/main" xmlns="" id="{9D5D1578-BE90-4A7E-9856-BB4025E5AE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xmlns="" id="{18ADDDE1-EC05-4BE5-9866-89714E0B73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xmlns="" id="{0A118A52-E1FF-455C-B1A1-1CF50EE0590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xmlns="" id="{30E1677B-677B-48F1-971D-9E7F3CA512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 text, application, chat or text message&#10;&#10;Description automatically generated">
            <a:extLst>
              <a:ext uri="{FF2B5EF4-FFF2-40B4-BE49-F238E27FC236}">
                <a16:creationId xmlns:a16="http://schemas.microsoft.com/office/drawing/2014/main" xmlns="" id="{5C6D68E2-127A-2DCC-E1E1-F06574B9A2F8}"/>
              </a:ext>
            </a:extLst>
          </p:cNvPr>
          <p:cNvPicPr>
            <a:picLocks noChangeAspect="1"/>
          </p:cNvPicPr>
          <p:nvPr/>
        </p:nvPicPr>
        <p:blipFill>
          <a:blip r:embed="rId2"/>
          <a:stretch>
            <a:fillRect/>
          </a:stretch>
        </p:blipFill>
        <p:spPr>
          <a:xfrm>
            <a:off x="8061435" y="499113"/>
            <a:ext cx="3774960" cy="1811980"/>
          </a:xfrm>
          <a:prstGeom prst="rect">
            <a:avLst/>
          </a:prstGeom>
        </p:spPr>
      </p:pic>
      <p:sp>
        <p:nvSpPr>
          <p:cNvPr id="3" name="Content Placeholder 2">
            <a:extLst>
              <a:ext uri="{FF2B5EF4-FFF2-40B4-BE49-F238E27FC236}">
                <a16:creationId xmlns:a16="http://schemas.microsoft.com/office/drawing/2014/main" xmlns="" id="{0EA74D86-1F4A-C462-AADD-45BF3C65DED9}"/>
              </a:ext>
            </a:extLst>
          </p:cNvPr>
          <p:cNvSpPr>
            <a:spLocks noGrp="1"/>
          </p:cNvSpPr>
          <p:nvPr>
            <p:ph idx="1"/>
          </p:nvPr>
        </p:nvSpPr>
        <p:spPr>
          <a:xfrm>
            <a:off x="1913035" y="1271754"/>
            <a:ext cx="5800451" cy="4332016"/>
          </a:xfrm>
        </p:spPr>
        <p:txBody>
          <a:bodyPr vert="horz" lIns="91440" tIns="45720" rIns="91440" bIns="45720" rtlCol="0" anchor="ctr">
            <a:normAutofit/>
          </a:bodyPr>
          <a:lstStyle/>
          <a:p>
            <a:pPr marL="0" indent="0">
              <a:buNone/>
            </a:pPr>
            <a:r>
              <a:rPr lang="en-US" sz="2000">
                <a:solidFill>
                  <a:schemeClr val="tx2"/>
                </a:solidFill>
                <a:ea typeface="+mn-lt"/>
                <a:cs typeface="+mn-lt"/>
              </a:rPr>
              <a:t>v.    Go to any test suite. Then, click ‘Resource’ under Add Import</a:t>
            </a:r>
            <a:r>
              <a:rPr lang="en-US" sz="2000">
                <a:ea typeface="+mn-lt"/>
                <a:cs typeface="+mn-lt"/>
              </a:rPr>
              <a:t/>
            </a:r>
            <a:br>
              <a:rPr lang="en-US" sz="2000">
                <a:ea typeface="+mn-lt"/>
                <a:cs typeface="+mn-lt"/>
              </a:rPr>
            </a:br>
            <a:r>
              <a:rPr lang="en-US" sz="2000">
                <a:solidFill>
                  <a:schemeClr val="tx2"/>
                </a:solidFill>
                <a:ea typeface="+mn-lt"/>
                <a:cs typeface="+mn-lt"/>
              </a:rPr>
              <a:t> </a:t>
            </a:r>
            <a:endParaRPr lang="en-US" sz="2000">
              <a:solidFill>
                <a:schemeClr val="tx2"/>
              </a:solidFill>
              <a:cs typeface="Calibri" panose="020F0502020204030204"/>
            </a:endParaRPr>
          </a:p>
          <a:p>
            <a:pPr marL="0" indent="0">
              <a:buNone/>
            </a:pPr>
            <a:r>
              <a:rPr lang="en-US" sz="2000">
                <a:solidFill>
                  <a:schemeClr val="tx2"/>
                </a:solidFill>
                <a:ea typeface="+mn-lt"/>
                <a:cs typeface="+mn-lt"/>
              </a:rPr>
              <a:t>vi.   Resource’ window will be popped up. Browse scenario resource file as shown in below and click OK. </a:t>
            </a:r>
            <a:endParaRPr lang="en-US" sz="2000">
              <a:solidFill>
                <a:schemeClr val="tx2"/>
              </a:solidFill>
              <a:cs typeface="Calibri"/>
            </a:endParaRPr>
          </a:p>
          <a:p>
            <a:pPr marL="0" indent="0">
              <a:buNone/>
            </a:pPr>
            <a:endParaRPr lang="en-US" sz="2000">
              <a:solidFill>
                <a:schemeClr val="tx2"/>
              </a:solidFill>
              <a:cs typeface="Calibri"/>
            </a:endParaRPr>
          </a:p>
          <a:p>
            <a:pPr marL="0" indent="0">
              <a:buNone/>
            </a:pPr>
            <a:r>
              <a:rPr lang="en-US" sz="2000">
                <a:solidFill>
                  <a:schemeClr val="tx2"/>
                </a:solidFill>
                <a:ea typeface="+mn-lt"/>
                <a:cs typeface="+mn-lt"/>
              </a:rPr>
              <a:t>vii.  The list of added library and resource is shown. If library and resource are invalid, </a:t>
            </a:r>
            <a:r>
              <a:rPr lang="en-US" sz="2000" err="1">
                <a:solidFill>
                  <a:schemeClr val="tx2"/>
                </a:solidFill>
                <a:ea typeface="+mn-lt"/>
                <a:cs typeface="+mn-lt"/>
              </a:rPr>
              <a:t>colour</a:t>
            </a:r>
            <a:r>
              <a:rPr lang="en-US" sz="2000">
                <a:solidFill>
                  <a:schemeClr val="tx2"/>
                </a:solidFill>
                <a:ea typeface="+mn-lt"/>
                <a:cs typeface="+mn-lt"/>
              </a:rPr>
              <a:t> of library and resource word become red.</a:t>
            </a:r>
            <a:endParaRPr lang="en-US" sz="2000">
              <a:solidFill>
                <a:schemeClr val="tx2"/>
              </a:solidFill>
              <a:cs typeface="Calibri" panose="020F0502020204030204"/>
            </a:endParaRPr>
          </a:p>
          <a:p>
            <a:endParaRPr lang="en-US" sz="1800">
              <a:solidFill>
                <a:schemeClr val="tx2"/>
              </a:solidFill>
              <a:cs typeface="Calibri" panose="020F0502020204030204"/>
            </a:endParaRPr>
          </a:p>
        </p:txBody>
      </p:sp>
      <p:pic>
        <p:nvPicPr>
          <p:cNvPr id="6" name="Picture 6" descr="Graphical user interface, text, application&#10;&#10;Description automatically generated">
            <a:extLst>
              <a:ext uri="{FF2B5EF4-FFF2-40B4-BE49-F238E27FC236}">
                <a16:creationId xmlns:a16="http://schemas.microsoft.com/office/drawing/2014/main" xmlns="" id="{5CF9E143-02BE-EE33-43AA-22AA927C2304}"/>
              </a:ext>
            </a:extLst>
          </p:cNvPr>
          <p:cNvPicPr>
            <a:picLocks noChangeAspect="1"/>
          </p:cNvPicPr>
          <p:nvPr/>
        </p:nvPicPr>
        <p:blipFill>
          <a:blip r:embed="rId3"/>
          <a:stretch>
            <a:fillRect/>
          </a:stretch>
        </p:blipFill>
        <p:spPr>
          <a:xfrm>
            <a:off x="8061435" y="4378969"/>
            <a:ext cx="3774960" cy="1793105"/>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xmlns="" id="{043DF2DC-8063-19AE-290C-8E0B58C2C1EC}"/>
              </a:ext>
            </a:extLst>
          </p:cNvPr>
          <p:cNvPicPr>
            <a:picLocks noChangeAspect="1"/>
          </p:cNvPicPr>
          <p:nvPr/>
        </p:nvPicPr>
        <p:blipFill>
          <a:blip r:embed="rId4"/>
          <a:stretch>
            <a:fillRect/>
          </a:stretch>
        </p:blipFill>
        <p:spPr>
          <a:xfrm>
            <a:off x="8061435" y="2818812"/>
            <a:ext cx="3774960" cy="1321236"/>
          </a:xfrm>
          <a:prstGeom prst="rect">
            <a:avLst/>
          </a:prstGeom>
        </p:spPr>
      </p:pic>
    </p:spTree>
    <p:extLst>
      <p:ext uri="{BB962C8B-B14F-4D97-AF65-F5344CB8AC3E}">
        <p14:creationId xmlns:p14="http://schemas.microsoft.com/office/powerpoint/2010/main" val="872002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xmlns=""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27ABBAA-C0F0-7FDD-79D2-FE19644334A6}"/>
              </a:ext>
            </a:extLst>
          </p:cNvPr>
          <p:cNvSpPr>
            <a:spLocks noGrp="1"/>
          </p:cNvSpPr>
          <p:nvPr>
            <p:ph type="title"/>
          </p:nvPr>
        </p:nvSpPr>
        <p:spPr>
          <a:xfrm>
            <a:off x="5297762" y="329184"/>
            <a:ext cx="6251110" cy="1783080"/>
          </a:xfrm>
        </p:spPr>
        <p:txBody>
          <a:bodyPr anchor="b">
            <a:normAutofit/>
          </a:bodyPr>
          <a:lstStyle/>
          <a:p>
            <a:r>
              <a:rPr lang="en-US" sz="5400" b="1" dirty="0">
                <a:latin typeface="system-ui"/>
              </a:rPr>
              <a:t>Why Robot Framework</a:t>
            </a:r>
            <a:endParaRPr lang="en-MY" sz="5400" b="1" dirty="0">
              <a:latin typeface="system-ui"/>
            </a:endParaRPr>
          </a:p>
        </p:txBody>
      </p:sp>
      <p:pic>
        <p:nvPicPr>
          <p:cNvPr id="5" name="Picture 4" descr="Top view of cubes connected with black lines">
            <a:extLst>
              <a:ext uri="{FF2B5EF4-FFF2-40B4-BE49-F238E27FC236}">
                <a16:creationId xmlns:a16="http://schemas.microsoft.com/office/drawing/2014/main" xmlns="" id="{9B24D600-7221-D7A1-B22D-8C1FC3FD32E1}"/>
              </a:ext>
            </a:extLst>
          </p:cNvPr>
          <p:cNvPicPr>
            <a:picLocks noChangeAspect="1"/>
          </p:cNvPicPr>
          <p:nvPr/>
        </p:nvPicPr>
        <p:blipFill rotWithShape="1">
          <a:blip r:embed="rId2"/>
          <a:srcRect l="29685" r="1938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2" name="sketchy line">
            <a:extLst>
              <a:ext uri="{FF2B5EF4-FFF2-40B4-BE49-F238E27FC236}">
                <a16:creationId xmlns:a16="http://schemas.microsoft.com/office/drawing/2014/main" xmlns="" id="{21540236-BFD5-4A9D-8840-4703E7F768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18000592-0D64-07FE-04F9-A1882E2A677D}"/>
              </a:ext>
            </a:extLst>
          </p:cNvPr>
          <p:cNvSpPr>
            <a:spLocks noGrp="1"/>
          </p:cNvSpPr>
          <p:nvPr>
            <p:ph idx="1"/>
          </p:nvPr>
        </p:nvSpPr>
        <p:spPr>
          <a:xfrm>
            <a:off x="5297762" y="2706624"/>
            <a:ext cx="6251110" cy="3483864"/>
          </a:xfrm>
        </p:spPr>
        <p:txBody>
          <a:bodyPr>
            <a:normAutofit lnSpcReduction="10000"/>
          </a:bodyPr>
          <a:lstStyle/>
          <a:p>
            <a:pPr>
              <a:buFont typeface="Arial" panose="020B0604020202020204" pitchFamily="34" charset="0"/>
              <a:buChar char="•"/>
            </a:pPr>
            <a:r>
              <a:rPr lang="en-US" sz="1700" b="0" i="0" dirty="0" smtClean="0">
                <a:effectLst/>
                <a:latin typeface="system-ui"/>
              </a:rPr>
              <a:t>Enables easy-to-use tabular syntax for </a:t>
            </a:r>
            <a:r>
              <a:rPr lang="en-US" sz="1700" dirty="0" smtClean="0">
                <a:latin typeface="system-ui"/>
              </a:rPr>
              <a:t>creating test cases</a:t>
            </a:r>
            <a:r>
              <a:rPr lang="en-US" sz="1700" b="0" i="0" dirty="0" smtClean="0">
                <a:effectLst/>
                <a:latin typeface="system-ui"/>
              </a:rPr>
              <a:t> in a uniform way.</a:t>
            </a:r>
          </a:p>
          <a:p>
            <a:pPr>
              <a:buFont typeface="Arial" panose="020B0604020202020204" pitchFamily="34" charset="0"/>
              <a:buChar char="•"/>
            </a:pPr>
            <a:r>
              <a:rPr lang="en-US" sz="1700" b="0" i="0" dirty="0" smtClean="0">
                <a:effectLst/>
                <a:latin typeface="system-ui"/>
              </a:rPr>
              <a:t>Provides ability to create reusable </a:t>
            </a:r>
            <a:r>
              <a:rPr lang="en-US" sz="1700" dirty="0" smtClean="0">
                <a:latin typeface="system-ui"/>
              </a:rPr>
              <a:t>higher-level keywords </a:t>
            </a:r>
            <a:r>
              <a:rPr lang="en-US" sz="1700" b="0" i="0" dirty="0" smtClean="0">
                <a:effectLst/>
                <a:latin typeface="system-ui"/>
              </a:rPr>
              <a:t>from the existing keywords.</a:t>
            </a:r>
          </a:p>
          <a:p>
            <a:pPr>
              <a:buFont typeface="Arial" panose="020B0604020202020204" pitchFamily="34" charset="0"/>
              <a:buChar char="•"/>
            </a:pPr>
            <a:r>
              <a:rPr lang="en-US" sz="1700" b="0" i="0" dirty="0" smtClean="0">
                <a:effectLst/>
                <a:latin typeface="system-ui"/>
              </a:rPr>
              <a:t>Provides easy-to-read result </a:t>
            </a:r>
            <a:r>
              <a:rPr lang="en-US" sz="1700" dirty="0" smtClean="0">
                <a:latin typeface="system-ui"/>
              </a:rPr>
              <a:t>reports</a:t>
            </a:r>
            <a:r>
              <a:rPr lang="en-US" sz="1700" b="0" i="0" dirty="0" smtClean="0">
                <a:effectLst/>
                <a:latin typeface="system-ui"/>
              </a:rPr>
              <a:t> and </a:t>
            </a:r>
            <a:r>
              <a:rPr lang="en-US" sz="1700" dirty="0" smtClean="0">
                <a:latin typeface="system-ui"/>
              </a:rPr>
              <a:t>logs</a:t>
            </a:r>
            <a:r>
              <a:rPr lang="en-US" sz="1700" b="0" i="0" dirty="0" smtClean="0">
                <a:effectLst/>
                <a:latin typeface="system-ui"/>
              </a:rPr>
              <a:t> in HTML format.</a:t>
            </a:r>
          </a:p>
          <a:p>
            <a:pPr>
              <a:buFont typeface="Arial" panose="020B0604020202020204" pitchFamily="34" charset="0"/>
              <a:buChar char="•"/>
            </a:pPr>
            <a:r>
              <a:rPr lang="en-US" sz="1700" b="0" i="0" dirty="0" smtClean="0">
                <a:effectLst/>
                <a:latin typeface="system-ui"/>
              </a:rPr>
              <a:t>Is platform and application independent.</a:t>
            </a:r>
          </a:p>
          <a:p>
            <a:pPr>
              <a:buFont typeface="Arial" panose="020B0604020202020204" pitchFamily="34" charset="0"/>
              <a:buChar char="•"/>
            </a:pPr>
            <a:r>
              <a:rPr lang="en-US" sz="1700" b="0" i="0" dirty="0" smtClean="0">
                <a:effectLst/>
                <a:latin typeface="system-ui"/>
              </a:rPr>
              <a:t>Provides a simple </a:t>
            </a:r>
            <a:r>
              <a:rPr lang="en-US" sz="1700" dirty="0" smtClean="0">
                <a:latin typeface="system-ui"/>
              </a:rPr>
              <a:t>library API</a:t>
            </a:r>
            <a:r>
              <a:rPr lang="en-US" sz="1700" b="0" i="0" dirty="0" smtClean="0">
                <a:effectLst/>
                <a:latin typeface="system-ui"/>
              </a:rPr>
              <a:t> for creating customized test libraries which can be implemented natively with Python.</a:t>
            </a:r>
          </a:p>
          <a:p>
            <a:pPr>
              <a:buFont typeface="Arial" panose="020B0604020202020204" pitchFamily="34" charset="0"/>
              <a:buChar char="•"/>
            </a:pPr>
            <a:r>
              <a:rPr lang="en-US" sz="1700" b="0" i="0" dirty="0" smtClean="0">
                <a:effectLst/>
                <a:latin typeface="system-ui"/>
              </a:rPr>
              <a:t>Supports creating data-driven test cases.</a:t>
            </a:r>
          </a:p>
          <a:p>
            <a:pPr>
              <a:buFont typeface="Arial" panose="020B0604020202020204" pitchFamily="34" charset="0"/>
              <a:buChar char="•"/>
            </a:pPr>
            <a:r>
              <a:rPr lang="en-US" sz="1700" b="0" i="0" dirty="0" smtClean="0">
                <a:effectLst/>
                <a:latin typeface="system-ui"/>
              </a:rPr>
              <a:t>Has built-in support for variables, practical particularly for testing in different environments.</a:t>
            </a:r>
          </a:p>
          <a:p>
            <a:endParaRPr lang="en-MY" sz="1700" dirty="0"/>
          </a:p>
        </p:txBody>
      </p:sp>
    </p:spTree>
    <p:extLst>
      <p:ext uri="{BB962C8B-B14F-4D97-AF65-F5344CB8AC3E}">
        <p14:creationId xmlns:p14="http://schemas.microsoft.com/office/powerpoint/2010/main" val="1485906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yellow figures and a red figure on the other side">
            <a:extLst>
              <a:ext uri="{FF2B5EF4-FFF2-40B4-BE49-F238E27FC236}">
                <a16:creationId xmlns:a16="http://schemas.microsoft.com/office/drawing/2014/main" xmlns="" id="{44E6181B-D3DD-FC69-B762-CFCE7B024B5A}"/>
              </a:ext>
            </a:extLst>
          </p:cNvPr>
          <p:cNvPicPr>
            <a:picLocks noChangeAspect="1"/>
          </p:cNvPicPr>
          <p:nvPr/>
        </p:nvPicPr>
        <p:blipFill rotWithShape="1">
          <a:blip r:embed="rId2"/>
          <a:srcRect l="21456" r="-3" b="-3"/>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5A6337D-D480-A029-C9E7-DD53FC13F97F}"/>
              </a:ext>
            </a:extLst>
          </p:cNvPr>
          <p:cNvSpPr>
            <a:spLocks noGrp="1"/>
          </p:cNvSpPr>
          <p:nvPr>
            <p:ph type="ctrTitle"/>
          </p:nvPr>
        </p:nvSpPr>
        <p:spPr>
          <a:xfrm>
            <a:off x="477981" y="1122363"/>
            <a:ext cx="4023360" cy="3204134"/>
          </a:xfrm>
        </p:spPr>
        <p:txBody>
          <a:bodyPr anchor="b">
            <a:normAutofit/>
          </a:bodyPr>
          <a:lstStyle/>
          <a:p>
            <a:pPr algn="l"/>
            <a:r>
              <a:rPr lang="en-US" sz="4800" b="1">
                <a:ea typeface="+mj-lt"/>
                <a:cs typeface="+mj-lt"/>
              </a:rPr>
              <a:t>Behavior-driven development</a:t>
            </a:r>
            <a:endParaRPr lang="en-US" sz="4800" b="1"/>
          </a:p>
        </p:txBody>
      </p:sp>
      <p:sp>
        <p:nvSpPr>
          <p:cNvPr id="3" name="Subtitle 2">
            <a:extLst>
              <a:ext uri="{FF2B5EF4-FFF2-40B4-BE49-F238E27FC236}">
                <a16:creationId xmlns:a16="http://schemas.microsoft.com/office/drawing/2014/main" xmlns="" id="{D0C69E90-B79F-8A0A-B4EE-F4E5263C1E98}"/>
              </a:ext>
            </a:extLst>
          </p:cNvPr>
          <p:cNvSpPr>
            <a:spLocks noGrp="1"/>
          </p:cNvSpPr>
          <p:nvPr>
            <p:ph type="subTitle" idx="1"/>
          </p:nvPr>
        </p:nvSpPr>
        <p:spPr>
          <a:xfrm>
            <a:off x="477981" y="4872922"/>
            <a:ext cx="3933306" cy="1208141"/>
          </a:xfrm>
        </p:spPr>
        <p:txBody>
          <a:bodyPr>
            <a:normAutofit/>
          </a:bodyPr>
          <a:lstStyle/>
          <a:p>
            <a:pPr algn="l"/>
            <a:endParaRPr lang="en-US" sz="2000"/>
          </a:p>
        </p:txBody>
      </p:sp>
      <p:sp>
        <p:nvSpPr>
          <p:cNvPr id="15" name="Rectangle 14">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865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25D640-0067-DBED-5689-02BC34169841}"/>
              </a:ext>
            </a:extLst>
          </p:cNvPr>
          <p:cNvSpPr>
            <a:spLocks noGrp="1"/>
          </p:cNvSpPr>
          <p:nvPr>
            <p:ph type="title"/>
          </p:nvPr>
        </p:nvSpPr>
        <p:spPr/>
        <p:txBody>
          <a:bodyPr/>
          <a:lstStyle/>
          <a:p>
            <a:r>
              <a:rPr lang="en-US" b="1">
                <a:cs typeface="Calibri Light"/>
              </a:rPr>
              <a:t>Behavior-driven development</a:t>
            </a:r>
            <a:endParaRPr lang="en-US"/>
          </a:p>
        </p:txBody>
      </p:sp>
      <p:sp>
        <p:nvSpPr>
          <p:cNvPr id="3" name="Content Placeholder 2">
            <a:extLst>
              <a:ext uri="{FF2B5EF4-FFF2-40B4-BE49-F238E27FC236}">
                <a16:creationId xmlns:a16="http://schemas.microsoft.com/office/drawing/2014/main" xmlns="" id="{870AFBF7-AD00-CFDF-4289-F3F3706C037A}"/>
              </a:ext>
            </a:extLst>
          </p:cNvPr>
          <p:cNvSpPr>
            <a:spLocks noGrp="1"/>
          </p:cNvSpPr>
          <p:nvPr>
            <p:ph idx="1"/>
          </p:nvPr>
        </p:nvSpPr>
        <p:spPr/>
        <p:txBody>
          <a:bodyPr vert="horz" lIns="91440" tIns="45720" rIns="91440" bIns="45720" rtlCol="0" anchor="t">
            <a:normAutofit/>
          </a:bodyPr>
          <a:lstStyle/>
          <a:p>
            <a:r>
              <a:rPr lang="en-US">
                <a:cs typeface="Calibri"/>
              </a:rPr>
              <a:t>BDD is method when </a:t>
            </a:r>
            <a:r>
              <a:rPr lang="en-US">
                <a:ea typeface="+mn-lt"/>
                <a:cs typeface="+mn-lt"/>
              </a:rPr>
              <a:t>an application is documented and designed around the behavior a user expects to experience when interacting with it.</a:t>
            </a:r>
            <a:endParaRPr lang="en-US">
              <a:cs typeface="Calibri"/>
            </a:endParaRPr>
          </a:p>
          <a:p>
            <a:r>
              <a:rPr lang="en-US">
                <a:ea typeface="+mn-lt"/>
                <a:cs typeface="+mn-lt"/>
              </a:rPr>
              <a:t>BDD helps to avoid bloat, excessive code, unnecessary features or lack of focus from developer and others. </a:t>
            </a:r>
            <a:endParaRPr lang="en-US">
              <a:cs typeface="Calibri"/>
            </a:endParaRPr>
          </a:p>
        </p:txBody>
      </p:sp>
    </p:spTree>
    <p:extLst>
      <p:ext uri="{BB962C8B-B14F-4D97-AF65-F5344CB8AC3E}">
        <p14:creationId xmlns:p14="http://schemas.microsoft.com/office/powerpoint/2010/main" val="1649011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0DF5F6-DA90-C7C6-FDFB-72FCAE9AD632}"/>
              </a:ext>
            </a:extLst>
          </p:cNvPr>
          <p:cNvSpPr>
            <a:spLocks noGrp="1"/>
          </p:cNvSpPr>
          <p:nvPr>
            <p:ph type="title"/>
          </p:nvPr>
        </p:nvSpPr>
        <p:spPr/>
        <p:txBody>
          <a:bodyPr/>
          <a:lstStyle/>
          <a:p>
            <a:r>
              <a:rPr lang="en-US">
                <a:ea typeface="+mj-lt"/>
                <a:cs typeface="+mj-lt"/>
              </a:rPr>
              <a:t>STEP 1 : Create </a:t>
            </a:r>
            <a:r>
              <a:rPr lang="en-US" err="1">
                <a:ea typeface="+mj-lt"/>
                <a:cs typeface="+mj-lt"/>
              </a:rPr>
              <a:t>StepDefinition</a:t>
            </a:r>
            <a:r>
              <a:rPr lang="en-US">
                <a:ea typeface="+mj-lt"/>
                <a:cs typeface="+mj-lt"/>
              </a:rPr>
              <a:t> directory folder</a:t>
            </a:r>
            <a:endParaRPr lang="en-US"/>
          </a:p>
        </p:txBody>
      </p:sp>
      <p:sp>
        <p:nvSpPr>
          <p:cNvPr id="3" name="Content Placeholder 2">
            <a:extLst>
              <a:ext uri="{FF2B5EF4-FFF2-40B4-BE49-F238E27FC236}">
                <a16:creationId xmlns:a16="http://schemas.microsoft.com/office/drawing/2014/main" xmlns="" id="{AE2055D6-C9E9-D991-D5B8-8AEA7D99AA23}"/>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project</a:t>
            </a:r>
            <a:endParaRPr lang="en-US"/>
          </a:p>
          <a:p>
            <a:pPr marL="514350" indent="-514350">
              <a:buAutoNum type="romanLcPeriod"/>
            </a:pPr>
            <a:r>
              <a:rPr lang="en-US">
                <a:ea typeface="+mn-lt"/>
                <a:cs typeface="+mn-lt"/>
              </a:rPr>
              <a:t>Right-click on the project and choose new suite. Select the type as ‘Directory’ and format ‘ROBOT’.</a:t>
            </a:r>
          </a:p>
          <a:p>
            <a:pPr marL="514350" indent="-514350">
              <a:buAutoNum type="romanLcPeriod"/>
            </a:pPr>
            <a:r>
              <a:rPr lang="en-US">
                <a:ea typeface="+mn-lt"/>
                <a:cs typeface="+mn-lt"/>
              </a:rPr>
              <a:t>Name the file as ‘</a:t>
            </a:r>
            <a:r>
              <a:rPr lang="en-US" err="1">
                <a:ea typeface="+mn-lt"/>
                <a:cs typeface="+mn-lt"/>
              </a:rPr>
              <a:t>StepDefinition</a:t>
            </a:r>
            <a:r>
              <a:rPr lang="en-US">
                <a:ea typeface="+mn-lt"/>
                <a:cs typeface="+mn-lt"/>
              </a:rPr>
              <a:t>’ then click OK.</a:t>
            </a:r>
          </a:p>
          <a:p>
            <a:pPr marL="0" indent="0">
              <a:buNone/>
            </a:pPr>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7EDE6049-C320-3240-EBCC-FC4CC59A762E}"/>
              </a:ext>
            </a:extLst>
          </p:cNvPr>
          <p:cNvPicPr>
            <a:picLocks noChangeAspect="1"/>
          </p:cNvPicPr>
          <p:nvPr/>
        </p:nvPicPr>
        <p:blipFill>
          <a:blip r:embed="rId2"/>
          <a:stretch>
            <a:fillRect/>
          </a:stretch>
        </p:blipFill>
        <p:spPr>
          <a:xfrm>
            <a:off x="2104845" y="4078677"/>
            <a:ext cx="8499894" cy="3157627"/>
          </a:xfrm>
          <a:prstGeom prst="rect">
            <a:avLst/>
          </a:prstGeom>
        </p:spPr>
      </p:pic>
    </p:spTree>
    <p:extLst>
      <p:ext uri="{BB962C8B-B14F-4D97-AF65-F5344CB8AC3E}">
        <p14:creationId xmlns:p14="http://schemas.microsoft.com/office/powerpoint/2010/main" val="3345358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8D253C-43FC-4F39-6FF6-CF78D9ACA161}"/>
              </a:ext>
            </a:extLst>
          </p:cNvPr>
          <p:cNvSpPr>
            <a:spLocks noGrp="1"/>
          </p:cNvSpPr>
          <p:nvPr>
            <p:ph type="title"/>
          </p:nvPr>
        </p:nvSpPr>
        <p:spPr/>
        <p:txBody>
          <a:bodyPr/>
          <a:lstStyle/>
          <a:p>
            <a:r>
              <a:rPr lang="en-US" dirty="0">
                <a:ea typeface="+mj-lt"/>
                <a:cs typeface="+mj-lt"/>
              </a:rPr>
              <a:t>STEP 2: Create Step </a:t>
            </a:r>
            <a:r>
              <a:rPr lang="en-US" dirty="0" smtClean="0">
                <a:ea typeface="+mj-lt"/>
                <a:cs typeface="+mj-lt"/>
              </a:rPr>
              <a:t>Definition </a:t>
            </a:r>
            <a:r>
              <a:rPr lang="en-US" dirty="0">
                <a:ea typeface="+mj-lt"/>
                <a:cs typeface="+mj-lt"/>
              </a:rPr>
              <a:t>directory folder</a:t>
            </a:r>
            <a:endParaRPr lang="en-US" dirty="0"/>
          </a:p>
        </p:txBody>
      </p:sp>
      <p:sp>
        <p:nvSpPr>
          <p:cNvPr id="3" name="Content Placeholder 2">
            <a:extLst>
              <a:ext uri="{FF2B5EF4-FFF2-40B4-BE49-F238E27FC236}">
                <a16:creationId xmlns:a16="http://schemas.microsoft.com/office/drawing/2014/main" xmlns="" id="{FFE7BA0D-C7D2-BFA2-5504-A657FB92A2E6}"/>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the </a:t>
            </a:r>
            <a:r>
              <a:rPr lang="en-US" err="1">
                <a:ea typeface="+mn-lt"/>
                <a:cs typeface="+mn-lt"/>
              </a:rPr>
              <a:t>StepDefiniton</a:t>
            </a:r>
            <a:r>
              <a:rPr lang="en-US">
                <a:ea typeface="+mn-lt"/>
                <a:cs typeface="+mn-lt"/>
              </a:rPr>
              <a:t> file and choose new resource. Name the file. </a:t>
            </a:r>
            <a:r>
              <a:rPr lang="en-US" err="1">
                <a:ea typeface="+mn-lt"/>
                <a:cs typeface="+mn-lt"/>
              </a:rPr>
              <a:t>Eg</a:t>
            </a:r>
            <a:r>
              <a:rPr lang="en-US">
                <a:ea typeface="+mn-lt"/>
                <a:cs typeface="+mn-lt"/>
              </a:rPr>
              <a:t>: </a:t>
            </a:r>
            <a:r>
              <a:rPr lang="en-US" err="1">
                <a:ea typeface="+mn-lt"/>
                <a:cs typeface="+mn-lt"/>
              </a:rPr>
              <a:t>Add_license.robot</a:t>
            </a:r>
            <a:endParaRPr lang="en-US" err="1">
              <a:cs typeface="Calibri" panose="020F0502020204030204"/>
            </a:endParaRPr>
          </a:p>
          <a:p>
            <a:pPr marL="514350" indent="-514350">
              <a:buAutoNum type="romanLcPeriod"/>
            </a:pPr>
            <a:r>
              <a:rPr lang="en-US">
                <a:ea typeface="+mn-lt"/>
                <a:cs typeface="+mn-lt"/>
              </a:rPr>
              <a:t>Choose format ‘ROBOT’. Then click ‘OK’</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 Word&#10;&#10;Description automatically generated">
            <a:extLst>
              <a:ext uri="{FF2B5EF4-FFF2-40B4-BE49-F238E27FC236}">
                <a16:creationId xmlns:a16="http://schemas.microsoft.com/office/drawing/2014/main" xmlns="" id="{4218D9BD-17BA-3A6F-C6E5-B0509F6C49F4}"/>
              </a:ext>
            </a:extLst>
          </p:cNvPr>
          <p:cNvPicPr>
            <a:picLocks noChangeAspect="1"/>
          </p:cNvPicPr>
          <p:nvPr/>
        </p:nvPicPr>
        <p:blipFill>
          <a:blip r:embed="rId2"/>
          <a:stretch>
            <a:fillRect/>
          </a:stretch>
        </p:blipFill>
        <p:spPr>
          <a:xfrm>
            <a:off x="1848389" y="3646637"/>
            <a:ext cx="8840278" cy="2655857"/>
          </a:xfrm>
          <a:prstGeom prst="rect">
            <a:avLst/>
          </a:prstGeom>
        </p:spPr>
      </p:pic>
    </p:spTree>
    <p:extLst>
      <p:ext uri="{BB962C8B-B14F-4D97-AF65-F5344CB8AC3E}">
        <p14:creationId xmlns:p14="http://schemas.microsoft.com/office/powerpoint/2010/main" val="2465064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EE650-A7F7-0BBF-91F9-8431C58C2FDC}"/>
              </a:ext>
            </a:extLst>
          </p:cNvPr>
          <p:cNvSpPr>
            <a:spLocks noGrp="1"/>
          </p:cNvSpPr>
          <p:nvPr>
            <p:ph type="title"/>
          </p:nvPr>
        </p:nvSpPr>
        <p:spPr/>
        <p:txBody>
          <a:bodyPr/>
          <a:lstStyle/>
          <a:p>
            <a:r>
              <a:rPr lang="en-US">
                <a:ea typeface="+mj-lt"/>
                <a:cs typeface="+mj-lt"/>
              </a:rPr>
              <a:t>STEP 3:  Import library &amp; resources</a:t>
            </a:r>
            <a:endParaRPr lang="en-US"/>
          </a:p>
        </p:txBody>
      </p:sp>
      <p:sp>
        <p:nvSpPr>
          <p:cNvPr id="3" name="Content Placeholder 2">
            <a:extLst>
              <a:ext uri="{FF2B5EF4-FFF2-40B4-BE49-F238E27FC236}">
                <a16:creationId xmlns:a16="http://schemas.microsoft.com/office/drawing/2014/main" xmlns="" id="{C54A6F14-39A4-0097-C438-6436243A95AD}"/>
              </a:ext>
            </a:extLst>
          </p:cNvPr>
          <p:cNvSpPr>
            <a:spLocks noGrp="1"/>
          </p:cNvSpPr>
          <p:nvPr>
            <p:ph idx="1"/>
          </p:nvPr>
        </p:nvSpPr>
        <p:spPr>
          <a:xfrm>
            <a:off x="838200" y="1825625"/>
            <a:ext cx="10515600" cy="2654810"/>
          </a:xfrm>
        </p:spPr>
        <p:txBody>
          <a:bodyPr vert="horz" lIns="91440" tIns="45720" rIns="91440" bIns="45720" rtlCol="0" anchor="t">
            <a:normAutofit/>
          </a:bodyPr>
          <a:lstStyle/>
          <a:p>
            <a:pPr marL="514350" indent="-514350">
              <a:buAutoNum type="romanLcPeriod"/>
            </a:pPr>
            <a:r>
              <a:rPr lang="en-US" sz="2400" dirty="0">
                <a:ea typeface="+mn-lt"/>
                <a:cs typeface="+mn-lt"/>
              </a:rPr>
              <a:t>Click on the ‘</a:t>
            </a:r>
            <a:r>
              <a:rPr lang="en-US" sz="2400" dirty="0" err="1" smtClean="0">
                <a:ea typeface="+mn-lt"/>
                <a:cs typeface="+mn-lt"/>
              </a:rPr>
              <a:t>add_license.robot</a:t>
            </a:r>
            <a:r>
              <a:rPr lang="en-US" sz="2400" dirty="0" smtClean="0">
                <a:ea typeface="+mn-lt"/>
                <a:cs typeface="+mn-lt"/>
              </a:rPr>
              <a:t>’</a:t>
            </a:r>
            <a:r>
              <a:rPr lang="en-US" sz="2400" dirty="0" smtClean="0">
                <a:ea typeface="+mn-lt"/>
                <a:cs typeface="+mn-lt"/>
              </a:rPr>
              <a:t> </a:t>
            </a:r>
            <a:r>
              <a:rPr lang="en-US" sz="2400" dirty="0">
                <a:ea typeface="+mn-lt"/>
                <a:cs typeface="+mn-lt"/>
              </a:rPr>
              <a:t>resources file</a:t>
            </a:r>
            <a:endParaRPr lang="en-US" sz="2400" dirty="0">
              <a:cs typeface="Calibri" panose="020F0502020204030204"/>
            </a:endParaRPr>
          </a:p>
          <a:p>
            <a:pPr marL="514350" indent="-514350">
              <a:buAutoNum type="romanLcPeriod"/>
            </a:pPr>
            <a:r>
              <a:rPr lang="en-US" sz="2400" dirty="0">
                <a:ea typeface="+mn-lt"/>
                <a:cs typeface="+mn-lt"/>
              </a:rPr>
              <a:t>Click edit. Then click on ‘Library’ on the right-side.</a:t>
            </a:r>
            <a:endParaRPr lang="en-US" sz="2400" dirty="0">
              <a:cs typeface="Calibri" panose="020F0502020204030204"/>
            </a:endParaRPr>
          </a:p>
          <a:p>
            <a:pPr marL="514350" indent="-514350">
              <a:buAutoNum type="romanLcPeriod"/>
            </a:pPr>
            <a:r>
              <a:rPr lang="en-US" sz="2400" dirty="0">
                <a:ea typeface="+mn-lt"/>
                <a:cs typeface="+mn-lt"/>
              </a:rPr>
              <a:t>Browse and choose your Selenium library folder.</a:t>
            </a:r>
            <a:endParaRPr lang="en-US" sz="2400" dirty="0">
              <a:cs typeface="Calibri" panose="020F0502020204030204"/>
            </a:endParaRPr>
          </a:p>
          <a:p>
            <a:pPr marL="514350" indent="-514350">
              <a:buAutoNum type="romanLcPeriod"/>
            </a:pPr>
            <a:r>
              <a:rPr lang="en-US" sz="2400" dirty="0">
                <a:ea typeface="+mn-lt"/>
                <a:cs typeface="+mn-lt"/>
              </a:rPr>
              <a:t>Click ‘OK’</a:t>
            </a:r>
            <a:endParaRPr lang="en-US" sz="2400" dirty="0">
              <a:cs typeface="Calibri" panose="020F0502020204030204"/>
            </a:endParaRPr>
          </a:p>
          <a:p>
            <a:pPr marL="514350" indent="-514350">
              <a:buAutoNum type="romanLcPeriod"/>
            </a:pPr>
            <a:r>
              <a:rPr lang="en-US" sz="2400" dirty="0">
                <a:ea typeface="+mn-lt"/>
                <a:cs typeface="+mn-lt"/>
              </a:rPr>
              <a:t>Click ‘Resources’ to add other resources file</a:t>
            </a:r>
            <a:endParaRPr lang="en-US" sz="2400" dirty="0">
              <a:cs typeface="Calibri" panose="020F0502020204030204"/>
            </a:endParaRPr>
          </a:p>
          <a:p>
            <a:pPr marL="0" indent="0">
              <a:buNone/>
            </a:pPr>
            <a:endParaRPr lang="en-US" dirty="0">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F3480EC1-9F5A-2340-C224-A89DA5ADC3EF}"/>
              </a:ext>
            </a:extLst>
          </p:cNvPr>
          <p:cNvPicPr>
            <a:picLocks noChangeAspect="1"/>
          </p:cNvPicPr>
          <p:nvPr/>
        </p:nvPicPr>
        <p:blipFill>
          <a:blip r:embed="rId2"/>
          <a:stretch>
            <a:fillRect/>
          </a:stretch>
        </p:blipFill>
        <p:spPr>
          <a:xfrm>
            <a:off x="2107541" y="4290113"/>
            <a:ext cx="7258050" cy="2562225"/>
          </a:xfrm>
          <a:prstGeom prst="rect">
            <a:avLst/>
          </a:prstGeom>
        </p:spPr>
      </p:pic>
    </p:spTree>
    <p:extLst>
      <p:ext uri="{BB962C8B-B14F-4D97-AF65-F5344CB8AC3E}">
        <p14:creationId xmlns:p14="http://schemas.microsoft.com/office/powerpoint/2010/main" val="1830285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58A9AD-B797-C67D-C478-F499A14D69BF}"/>
              </a:ext>
            </a:extLst>
          </p:cNvPr>
          <p:cNvSpPr>
            <a:spLocks noGrp="1"/>
          </p:cNvSpPr>
          <p:nvPr>
            <p:ph type="title"/>
          </p:nvPr>
        </p:nvSpPr>
        <p:spPr/>
        <p:txBody>
          <a:bodyPr/>
          <a:lstStyle/>
          <a:p>
            <a:r>
              <a:rPr lang="en-US">
                <a:ea typeface="+mj-lt"/>
                <a:cs typeface="+mj-lt"/>
              </a:rPr>
              <a:t>STEP 4 :Create user keyword</a:t>
            </a:r>
            <a:endParaRPr lang="en-US"/>
          </a:p>
        </p:txBody>
      </p:sp>
      <p:sp>
        <p:nvSpPr>
          <p:cNvPr id="3" name="Content Placeholder 2">
            <a:extLst>
              <a:ext uri="{FF2B5EF4-FFF2-40B4-BE49-F238E27FC236}">
                <a16:creationId xmlns:a16="http://schemas.microsoft.com/office/drawing/2014/main" xmlns="" id="{96C94B9E-2E03-5885-80FD-8473686E8E76}"/>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There is two ways two create user-keyword</a:t>
            </a:r>
            <a:endParaRPr lang="en-US">
              <a:cs typeface="Calibri" panose="020F0502020204030204"/>
            </a:endParaRPr>
          </a:p>
          <a:p>
            <a:pPr marL="514350" indent="-514350">
              <a:buAutoNum type="romanLcPeriod"/>
            </a:pPr>
            <a:r>
              <a:rPr lang="en-US">
                <a:ea typeface="+mn-lt"/>
                <a:cs typeface="+mn-lt"/>
              </a:rPr>
              <a:t>Tab ‘Edit’</a:t>
            </a:r>
            <a:endParaRPr lang="en-US">
              <a:cs typeface="Calibri" panose="020F0502020204030204"/>
            </a:endParaRPr>
          </a:p>
          <a:p>
            <a:pPr marL="514350" indent="-514350">
              <a:buAutoNum type="romanLcPeriod"/>
            </a:pPr>
            <a:r>
              <a:rPr lang="en-US">
                <a:ea typeface="+mn-lt"/>
                <a:cs typeface="+mn-lt"/>
              </a:rPr>
              <a:t>Tab ‘Text Edit’</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7DDACB97-53D0-5059-EB80-55B1C5FDE37A}"/>
              </a:ext>
            </a:extLst>
          </p:cNvPr>
          <p:cNvPicPr>
            <a:picLocks noChangeAspect="1"/>
          </p:cNvPicPr>
          <p:nvPr/>
        </p:nvPicPr>
        <p:blipFill>
          <a:blip r:embed="rId2"/>
          <a:stretch>
            <a:fillRect/>
          </a:stretch>
        </p:blipFill>
        <p:spPr>
          <a:xfrm>
            <a:off x="833887" y="3932567"/>
            <a:ext cx="7620000" cy="1638300"/>
          </a:xfrm>
          <a:prstGeom prst="rect">
            <a:avLst/>
          </a:prstGeom>
        </p:spPr>
      </p:pic>
    </p:spTree>
    <p:extLst>
      <p:ext uri="{BB962C8B-B14F-4D97-AF65-F5344CB8AC3E}">
        <p14:creationId xmlns:p14="http://schemas.microsoft.com/office/powerpoint/2010/main" val="35185414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9A6E86-E971-7BC7-69C1-974A51A37E82}"/>
              </a:ext>
            </a:extLst>
          </p:cNvPr>
          <p:cNvSpPr>
            <a:spLocks noGrp="1"/>
          </p:cNvSpPr>
          <p:nvPr>
            <p:ph type="title"/>
          </p:nvPr>
        </p:nvSpPr>
        <p:spPr/>
        <p:txBody>
          <a:bodyPr/>
          <a:lstStyle/>
          <a:p>
            <a:r>
              <a:rPr lang="en-US">
                <a:ea typeface="+mj-lt"/>
                <a:cs typeface="+mj-lt"/>
              </a:rPr>
              <a:t>STEP 4.1: Create user keyword (Tab ‘edit’)</a:t>
            </a:r>
            <a:endParaRPr lang="en-US"/>
          </a:p>
        </p:txBody>
      </p:sp>
      <p:sp>
        <p:nvSpPr>
          <p:cNvPr id="3" name="Content Placeholder 2">
            <a:extLst>
              <a:ext uri="{FF2B5EF4-FFF2-40B4-BE49-F238E27FC236}">
                <a16:creationId xmlns:a16="http://schemas.microsoft.com/office/drawing/2014/main" xmlns="" id="{11FE47E3-DEEE-4CA0-F136-BA2ECFA8F36D}"/>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resource file </a:t>
            </a:r>
            <a:r>
              <a:rPr lang="en-US" err="1">
                <a:ea typeface="+mn-lt"/>
                <a:cs typeface="+mn-lt"/>
              </a:rPr>
              <a:t>eg</a:t>
            </a:r>
            <a:r>
              <a:rPr lang="en-US">
                <a:ea typeface="+mn-lt"/>
                <a:cs typeface="+mn-lt"/>
              </a:rPr>
              <a:t>: </a:t>
            </a:r>
            <a:r>
              <a:rPr lang="en-US" err="1">
                <a:ea typeface="+mn-lt"/>
                <a:cs typeface="+mn-lt"/>
              </a:rPr>
              <a:t>add_license.robot</a:t>
            </a:r>
            <a:r>
              <a:rPr lang="en-US">
                <a:ea typeface="+mn-lt"/>
                <a:cs typeface="+mn-lt"/>
              </a:rPr>
              <a:t> </a:t>
            </a:r>
            <a:endParaRPr lang="en-US">
              <a:cs typeface="Calibri" panose="020F0502020204030204"/>
            </a:endParaRPr>
          </a:p>
          <a:p>
            <a:pPr marL="514350" indent="-514350">
              <a:buAutoNum type="romanLcPeriod"/>
            </a:pPr>
            <a:r>
              <a:rPr lang="en-US">
                <a:ea typeface="+mn-lt"/>
                <a:cs typeface="+mn-lt"/>
              </a:rPr>
              <a:t>Select new user keyword</a:t>
            </a:r>
            <a:endParaRPr lang="en-US">
              <a:cs typeface="Calibri" panose="020F0502020204030204"/>
            </a:endParaRPr>
          </a:p>
          <a:p>
            <a:pPr marL="514350" indent="-514350">
              <a:buAutoNum type="romanLcPeriod"/>
            </a:pPr>
            <a:r>
              <a:rPr lang="en-US">
                <a:ea typeface="+mn-lt"/>
                <a:cs typeface="+mn-lt"/>
              </a:rPr>
              <a:t>Enter new user keyword and click ‘OK’</a:t>
            </a:r>
            <a:endParaRPr lang="en-US">
              <a:cs typeface="Calibri" panose="020F0502020204030204"/>
            </a:endParaRPr>
          </a:p>
          <a:p>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5920027C-691A-5C65-B0D8-E957AC80AFB5}"/>
              </a:ext>
            </a:extLst>
          </p:cNvPr>
          <p:cNvPicPr>
            <a:picLocks noChangeAspect="1"/>
          </p:cNvPicPr>
          <p:nvPr/>
        </p:nvPicPr>
        <p:blipFill>
          <a:blip r:embed="rId2"/>
          <a:stretch>
            <a:fillRect/>
          </a:stretch>
        </p:blipFill>
        <p:spPr>
          <a:xfrm>
            <a:off x="1675142" y="3580501"/>
            <a:ext cx="8841716" cy="3133185"/>
          </a:xfrm>
          <a:prstGeom prst="rect">
            <a:avLst/>
          </a:prstGeom>
        </p:spPr>
      </p:pic>
    </p:spTree>
    <p:extLst>
      <p:ext uri="{BB962C8B-B14F-4D97-AF65-F5344CB8AC3E}">
        <p14:creationId xmlns:p14="http://schemas.microsoft.com/office/powerpoint/2010/main" val="3808404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91472FE-1737-B575-5896-53B06BD73888}"/>
              </a:ext>
            </a:extLst>
          </p:cNvPr>
          <p:cNvSpPr>
            <a:spLocks noGrp="1"/>
          </p:cNvSpPr>
          <p:nvPr>
            <p:ph idx="1"/>
          </p:nvPr>
        </p:nvSpPr>
        <p:spPr>
          <a:xfrm>
            <a:off x="838200" y="316002"/>
            <a:ext cx="10515600" cy="4351338"/>
          </a:xfrm>
        </p:spPr>
        <p:txBody>
          <a:bodyPr vert="horz" lIns="91440" tIns="45720" rIns="91440" bIns="45720" rtlCol="0" anchor="t">
            <a:normAutofit/>
          </a:bodyPr>
          <a:lstStyle/>
          <a:p>
            <a:pPr marL="0" indent="0">
              <a:buNone/>
            </a:pPr>
            <a:r>
              <a:rPr lang="en-US">
                <a:ea typeface="+mn-lt"/>
                <a:cs typeface="+mn-lt"/>
              </a:rPr>
              <a:t>Write steps, </a:t>
            </a:r>
            <a:r>
              <a:rPr lang="en-US" err="1">
                <a:ea typeface="+mn-lt"/>
                <a:cs typeface="+mn-lt"/>
              </a:rPr>
              <a:t>xpath</a:t>
            </a:r>
            <a:r>
              <a:rPr lang="en-US">
                <a:ea typeface="+mn-lt"/>
                <a:cs typeface="+mn-lt"/>
              </a:rPr>
              <a:t> and value into scenario file as shown in below: </a:t>
            </a:r>
            <a:endParaRPr lang="en-US">
              <a:cs typeface="Calibri" panose="020F0502020204030204"/>
            </a:endParaRPr>
          </a:p>
          <a:p>
            <a:pPr marL="0" indent="0">
              <a:buNone/>
            </a:pPr>
            <a:r>
              <a:rPr lang="en-US">
                <a:ea typeface="+mn-lt"/>
                <a:cs typeface="+mn-lt"/>
              </a:rPr>
              <a:t>Then, save the file.</a:t>
            </a:r>
            <a:endParaRPr lang="en-US">
              <a:cs typeface="Calibri"/>
            </a:endParaRPr>
          </a:p>
          <a:p>
            <a:endParaRPr lang="en-US">
              <a:cs typeface="Calibri"/>
            </a:endParaRPr>
          </a:p>
        </p:txBody>
      </p:sp>
      <p:pic>
        <p:nvPicPr>
          <p:cNvPr id="4" name="Picture 4" descr="Table&#10;&#10;Description automatically generated">
            <a:extLst>
              <a:ext uri="{FF2B5EF4-FFF2-40B4-BE49-F238E27FC236}">
                <a16:creationId xmlns:a16="http://schemas.microsoft.com/office/drawing/2014/main" xmlns="" id="{D288C6BB-6958-A962-84D2-7D72A1B773AA}"/>
              </a:ext>
            </a:extLst>
          </p:cNvPr>
          <p:cNvPicPr>
            <a:picLocks noChangeAspect="1"/>
          </p:cNvPicPr>
          <p:nvPr/>
        </p:nvPicPr>
        <p:blipFill>
          <a:blip r:embed="rId2"/>
          <a:stretch>
            <a:fillRect/>
          </a:stretch>
        </p:blipFill>
        <p:spPr>
          <a:xfrm>
            <a:off x="2023703" y="1849108"/>
            <a:ext cx="8173348" cy="4468123"/>
          </a:xfrm>
          <a:prstGeom prst="rect">
            <a:avLst/>
          </a:prstGeom>
        </p:spPr>
      </p:pic>
    </p:spTree>
    <p:extLst>
      <p:ext uri="{BB962C8B-B14F-4D97-AF65-F5344CB8AC3E}">
        <p14:creationId xmlns:p14="http://schemas.microsoft.com/office/powerpoint/2010/main" val="1081330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83A16A-1C53-98FD-9859-0746DEAA16F7}"/>
              </a:ext>
            </a:extLst>
          </p:cNvPr>
          <p:cNvSpPr>
            <a:spLocks noGrp="1"/>
          </p:cNvSpPr>
          <p:nvPr>
            <p:ph type="title"/>
          </p:nvPr>
        </p:nvSpPr>
        <p:spPr>
          <a:xfrm>
            <a:off x="838200" y="365125"/>
            <a:ext cx="11176958" cy="1339940"/>
          </a:xfrm>
        </p:spPr>
        <p:txBody>
          <a:bodyPr/>
          <a:lstStyle/>
          <a:p>
            <a:r>
              <a:rPr lang="en-US">
                <a:ea typeface="+mj-lt"/>
                <a:cs typeface="+mj-lt"/>
              </a:rPr>
              <a:t>STEP 4.2 : Create user keyword (Tab ‘Text edit’)</a:t>
            </a:r>
            <a:endParaRPr lang="en-US"/>
          </a:p>
        </p:txBody>
      </p:sp>
      <p:sp>
        <p:nvSpPr>
          <p:cNvPr id="3" name="Content Placeholder 2">
            <a:extLst>
              <a:ext uri="{FF2B5EF4-FFF2-40B4-BE49-F238E27FC236}">
                <a16:creationId xmlns:a16="http://schemas.microsoft.com/office/drawing/2014/main" xmlns="" id="{ADAC241E-36B3-1BD7-10A4-9240C136FA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Directly click on ‘Text Edit’ Tab</a:t>
            </a:r>
            <a:endParaRPr lang="en-US">
              <a:cs typeface="Calibri" panose="020F0502020204030204"/>
            </a:endParaRPr>
          </a:p>
          <a:p>
            <a:pPr marL="514350" indent="-514350">
              <a:buAutoNum type="romanLcPeriod"/>
            </a:pPr>
            <a:r>
              <a:rPr lang="en-US">
                <a:ea typeface="+mn-lt"/>
                <a:cs typeface="+mn-lt"/>
              </a:rPr>
              <a:t>Write steps, </a:t>
            </a:r>
            <a:r>
              <a:rPr lang="en-US" err="1">
                <a:ea typeface="+mn-lt"/>
                <a:cs typeface="+mn-lt"/>
              </a:rPr>
              <a:t>xpath</a:t>
            </a:r>
            <a:r>
              <a:rPr lang="en-US">
                <a:ea typeface="+mn-lt"/>
                <a:cs typeface="+mn-lt"/>
              </a:rPr>
              <a:t> and value into scenario file as shown in below:</a:t>
            </a:r>
            <a:endParaRPr lang="en-US">
              <a:cs typeface="Calibri" panose="020F0502020204030204"/>
            </a:endParaRPr>
          </a:p>
          <a:p>
            <a:pPr marL="514350" indent="-514350">
              <a:buAutoNum type="romanLcPeriod"/>
            </a:pPr>
            <a:r>
              <a:rPr lang="en-US">
                <a:ea typeface="+mn-lt"/>
                <a:cs typeface="+mn-lt"/>
              </a:rPr>
              <a:t>Then save the file</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DDD7FEBC-EC5F-1009-2F89-44A3A1779ADA}"/>
              </a:ext>
            </a:extLst>
          </p:cNvPr>
          <p:cNvPicPr>
            <a:picLocks noChangeAspect="1"/>
          </p:cNvPicPr>
          <p:nvPr/>
        </p:nvPicPr>
        <p:blipFill>
          <a:blip r:embed="rId2"/>
          <a:stretch>
            <a:fillRect/>
          </a:stretch>
        </p:blipFill>
        <p:spPr>
          <a:xfrm>
            <a:off x="2414587" y="3643851"/>
            <a:ext cx="7362825" cy="2790825"/>
          </a:xfrm>
          <a:prstGeom prst="rect">
            <a:avLst/>
          </a:prstGeom>
        </p:spPr>
      </p:pic>
    </p:spTree>
    <p:extLst>
      <p:ext uri="{BB962C8B-B14F-4D97-AF65-F5344CB8AC3E}">
        <p14:creationId xmlns:p14="http://schemas.microsoft.com/office/powerpoint/2010/main" val="3015259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310072-7091-4DEC-9D3F-1F649E1EA8E9}"/>
              </a:ext>
            </a:extLst>
          </p:cNvPr>
          <p:cNvSpPr>
            <a:spLocks noGrp="1"/>
          </p:cNvSpPr>
          <p:nvPr>
            <p:ph type="title"/>
          </p:nvPr>
        </p:nvSpPr>
        <p:spPr/>
        <p:txBody>
          <a:bodyPr/>
          <a:lstStyle/>
          <a:p>
            <a:r>
              <a:rPr lang="en-US" b="1" dirty="0">
                <a:ea typeface="+mj-lt"/>
                <a:cs typeface="+mj-lt"/>
              </a:rPr>
              <a:t>STEP 5 : Create new suite for </a:t>
            </a:r>
            <a:r>
              <a:rPr lang="en-US" b="1" dirty="0" smtClean="0">
                <a:ea typeface="+mj-lt"/>
                <a:cs typeface="+mj-lt"/>
              </a:rPr>
              <a:t>BDD</a:t>
            </a:r>
            <a:endParaRPr lang="en-US" dirty="0"/>
          </a:p>
        </p:txBody>
      </p:sp>
      <p:sp>
        <p:nvSpPr>
          <p:cNvPr id="3" name="Content Placeholder 2">
            <a:extLst>
              <a:ext uri="{FF2B5EF4-FFF2-40B4-BE49-F238E27FC236}">
                <a16:creationId xmlns:a16="http://schemas.microsoft.com/office/drawing/2014/main" xmlns="" id="{447C6DD7-7282-7998-D98D-9EF90190137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dirty="0" smtClean="0">
                <a:ea typeface="+mn-lt"/>
                <a:cs typeface="+mn-lt"/>
              </a:rPr>
              <a:t>Right-click </a:t>
            </a:r>
            <a:r>
              <a:rPr lang="en-US" dirty="0">
                <a:ea typeface="+mn-lt"/>
                <a:cs typeface="+mn-lt"/>
              </a:rPr>
              <a:t>on feature folder and choose new suite</a:t>
            </a:r>
            <a:endParaRPr lang="en-US" dirty="0">
              <a:cs typeface="Calibri" panose="020F0502020204030204"/>
            </a:endParaRPr>
          </a:p>
          <a:p>
            <a:pPr marL="514350" indent="-514350">
              <a:buAutoNum type="romanLcPeriod"/>
            </a:pPr>
            <a:r>
              <a:rPr lang="en-US" dirty="0">
                <a:ea typeface="+mn-lt"/>
                <a:cs typeface="+mn-lt"/>
              </a:rPr>
              <a:t>Name the </a:t>
            </a:r>
            <a:r>
              <a:rPr lang="en-US" dirty="0" smtClean="0">
                <a:ea typeface="+mn-lt"/>
                <a:cs typeface="+mn-lt"/>
              </a:rPr>
              <a:t>BDD </a:t>
            </a:r>
            <a:r>
              <a:rPr lang="en-US" dirty="0">
                <a:ea typeface="+mn-lt"/>
                <a:cs typeface="+mn-lt"/>
              </a:rPr>
              <a:t>file </a:t>
            </a:r>
            <a:r>
              <a:rPr lang="en-US" dirty="0" err="1">
                <a:ea typeface="+mn-lt"/>
                <a:cs typeface="+mn-lt"/>
              </a:rPr>
              <a:t>eg</a:t>
            </a:r>
            <a:r>
              <a:rPr lang="en-US" dirty="0">
                <a:ea typeface="+mn-lt"/>
                <a:cs typeface="+mn-lt"/>
              </a:rPr>
              <a:t>: </a:t>
            </a:r>
            <a:r>
              <a:rPr lang="en-US" dirty="0" err="1">
                <a:ea typeface="+mn-lt"/>
                <a:cs typeface="+mn-lt"/>
              </a:rPr>
              <a:t>add_license_bdd</a:t>
            </a:r>
            <a:endParaRPr lang="en-US" dirty="0">
              <a:cs typeface="Calibri" panose="020F0502020204030204"/>
            </a:endParaRPr>
          </a:p>
          <a:p>
            <a:pPr marL="514350" indent="-514350">
              <a:buAutoNum type="romanLcPeriod"/>
            </a:pPr>
            <a:r>
              <a:rPr lang="en-US" dirty="0">
                <a:ea typeface="+mn-lt"/>
                <a:cs typeface="+mn-lt"/>
              </a:rPr>
              <a:t>Choose type ‘File’ and format ‘ROBOT’ then click ‘OK’</a:t>
            </a:r>
            <a:endParaRPr lang="en-US" dirty="0">
              <a:cs typeface="Calibri"/>
            </a:endParaRPr>
          </a:p>
          <a:p>
            <a:endParaRPr lang="en-US" dirty="0">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E09DF6DD-E94A-7F42-B3C0-70C7BB74FC58}"/>
              </a:ext>
            </a:extLst>
          </p:cNvPr>
          <p:cNvPicPr>
            <a:picLocks noChangeAspect="1"/>
          </p:cNvPicPr>
          <p:nvPr/>
        </p:nvPicPr>
        <p:blipFill>
          <a:blip r:embed="rId2"/>
          <a:stretch>
            <a:fillRect/>
          </a:stretch>
        </p:blipFill>
        <p:spPr>
          <a:xfrm>
            <a:off x="2124614" y="3801014"/>
            <a:ext cx="8115300" cy="2476500"/>
          </a:xfrm>
          <a:prstGeom prst="rect">
            <a:avLst/>
          </a:prstGeom>
        </p:spPr>
      </p:pic>
    </p:spTree>
    <p:extLst>
      <p:ext uri="{BB962C8B-B14F-4D97-AF65-F5344CB8AC3E}">
        <p14:creationId xmlns:p14="http://schemas.microsoft.com/office/powerpoint/2010/main" val="2639989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BD5FE4-BAA8-B1D9-E22E-AE3E099AFEC0}"/>
              </a:ext>
            </a:extLst>
          </p:cNvPr>
          <p:cNvSpPr>
            <a:spLocks noGrp="1"/>
          </p:cNvSpPr>
          <p:nvPr>
            <p:ph type="title"/>
          </p:nvPr>
        </p:nvSpPr>
        <p:spPr>
          <a:xfrm>
            <a:off x="648929" y="629266"/>
            <a:ext cx="3505495" cy="1622321"/>
          </a:xfrm>
        </p:spPr>
        <p:txBody>
          <a:bodyPr>
            <a:normAutofit/>
          </a:bodyPr>
          <a:lstStyle/>
          <a:p>
            <a:r>
              <a:rPr lang="en-MY" b="1" dirty="0">
                <a:latin typeface="system-ui"/>
              </a:rPr>
              <a:t> High-level architecture</a:t>
            </a:r>
            <a:endParaRPr lang="en-US" dirty="0"/>
          </a:p>
        </p:txBody>
      </p:sp>
      <p:sp>
        <p:nvSpPr>
          <p:cNvPr id="3" name="Content Placeholder 2">
            <a:extLst>
              <a:ext uri="{FF2B5EF4-FFF2-40B4-BE49-F238E27FC236}">
                <a16:creationId xmlns:a16="http://schemas.microsoft.com/office/drawing/2014/main" xmlns="" id="{C3DA0568-4A87-0E1C-15F8-3B3CA3F0CAFE}"/>
              </a:ext>
            </a:extLst>
          </p:cNvPr>
          <p:cNvSpPr>
            <a:spLocks noGrp="1"/>
          </p:cNvSpPr>
          <p:nvPr>
            <p:ph idx="1"/>
          </p:nvPr>
        </p:nvSpPr>
        <p:spPr>
          <a:xfrm>
            <a:off x="648931" y="2438400"/>
            <a:ext cx="3505494" cy="3785419"/>
          </a:xfrm>
        </p:spPr>
        <p:txBody>
          <a:bodyPr vert="horz" lIns="91440" tIns="45720" rIns="91440" bIns="45720" rtlCol="0">
            <a:normAutofit/>
          </a:bodyPr>
          <a:lstStyle/>
          <a:p>
            <a:pPr marL="285750" indent="-285750">
              <a:spcBef>
                <a:spcPts val="0"/>
              </a:spcBef>
              <a:spcAft>
                <a:spcPts val="600"/>
              </a:spcAft>
              <a:buFont typeface="Arial,Sans-Serif" panose="020B0604020202020204" pitchFamily="34" charset="0"/>
            </a:pPr>
            <a:r>
              <a:rPr lang="en-US" sz="2000">
                <a:latin typeface="system-ui"/>
              </a:rPr>
              <a:t>Robot Framework is a generic, application and technology independent framework</a:t>
            </a:r>
            <a:endParaRPr lang="en-US" sz="2000">
              <a:ea typeface="+mn-lt"/>
              <a:cs typeface="+mn-lt"/>
            </a:endParaRPr>
          </a:p>
          <a:p>
            <a:pPr marL="285750" indent="-285750">
              <a:spcBef>
                <a:spcPts val="0"/>
              </a:spcBef>
              <a:spcAft>
                <a:spcPts val="600"/>
              </a:spcAft>
              <a:buFont typeface="Arial,Sans-Serif" panose="020B0604020202020204" pitchFamily="34" charset="0"/>
            </a:pPr>
            <a:endParaRPr lang="en-US" sz="2000">
              <a:latin typeface="system-ui"/>
            </a:endParaRPr>
          </a:p>
          <a:p>
            <a:pPr marL="285750" indent="-285750">
              <a:spcBef>
                <a:spcPts val="0"/>
              </a:spcBef>
              <a:spcAft>
                <a:spcPts val="600"/>
              </a:spcAft>
              <a:buFont typeface="Arial,Sans-Serif" panose="020B0604020202020204" pitchFamily="34" charset="0"/>
            </a:pPr>
            <a:r>
              <a:rPr lang="en-US" sz="2000">
                <a:latin typeface="system-ui"/>
              </a:rPr>
              <a:t>It has a highly modular architecture illustrated in the diagram </a:t>
            </a:r>
            <a:endParaRPr lang="en-US" sz="2000"/>
          </a:p>
        </p:txBody>
      </p:sp>
      <p:sp>
        <p:nvSpPr>
          <p:cNvPr id="24" name="Rectangle 19">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xmlns="" id="{BA30C13A-D4D3-6DDC-C87B-3F37C91A52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317708"/>
            <a:ext cx="6019331" cy="421933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44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1975CE-4A7C-6AB1-2445-9419DE184741}"/>
              </a:ext>
            </a:extLst>
          </p:cNvPr>
          <p:cNvSpPr>
            <a:spLocks noGrp="1"/>
          </p:cNvSpPr>
          <p:nvPr>
            <p:ph type="title"/>
          </p:nvPr>
        </p:nvSpPr>
        <p:spPr/>
        <p:txBody>
          <a:bodyPr/>
          <a:lstStyle/>
          <a:p>
            <a:r>
              <a:rPr lang="en-US">
                <a:ea typeface="+mj-lt"/>
                <a:cs typeface="+mj-lt"/>
              </a:rPr>
              <a:t>STEP 6 : Create new test case</a:t>
            </a:r>
            <a:endParaRPr lang="en-US"/>
          </a:p>
        </p:txBody>
      </p:sp>
      <p:sp>
        <p:nvSpPr>
          <p:cNvPr id="3" name="Content Placeholder 2">
            <a:extLst>
              <a:ext uri="{FF2B5EF4-FFF2-40B4-BE49-F238E27FC236}">
                <a16:creationId xmlns:a16="http://schemas.microsoft.com/office/drawing/2014/main" xmlns="" id="{ADB1B8B8-2DE2-C3E9-1A76-C7FC6932875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dirty="0">
                <a:ea typeface="+mn-lt"/>
                <a:cs typeface="+mn-lt"/>
              </a:rPr>
              <a:t>Right-click on </a:t>
            </a:r>
            <a:r>
              <a:rPr lang="en-US" dirty="0" smtClean="0">
                <a:ea typeface="+mn-lt"/>
                <a:cs typeface="+mn-lt"/>
              </a:rPr>
              <a:t>BDD</a:t>
            </a:r>
            <a:r>
              <a:rPr lang="en-US" dirty="0" smtClean="0">
                <a:ea typeface="+mn-lt"/>
                <a:cs typeface="+mn-lt"/>
              </a:rPr>
              <a:t> </a:t>
            </a:r>
            <a:r>
              <a:rPr lang="en-US" dirty="0">
                <a:ea typeface="+mn-lt"/>
                <a:cs typeface="+mn-lt"/>
              </a:rPr>
              <a:t>test suite file </a:t>
            </a:r>
            <a:r>
              <a:rPr lang="en-US" dirty="0">
                <a:ea typeface="+mn-lt"/>
                <a:cs typeface="+mn-lt"/>
              </a:rPr>
              <a:t>and choose new test case.</a:t>
            </a:r>
            <a:endParaRPr lang="en-US" dirty="0">
              <a:cs typeface="Calibri" panose="020F0502020204030204"/>
            </a:endParaRPr>
          </a:p>
          <a:p>
            <a:pPr marL="514350" indent="-514350">
              <a:buAutoNum type="romanLcPeriod"/>
            </a:pPr>
            <a:r>
              <a:rPr lang="en-US" dirty="0">
                <a:ea typeface="+mn-lt"/>
                <a:cs typeface="+mn-lt"/>
              </a:rPr>
              <a:t>Name the </a:t>
            </a:r>
            <a:r>
              <a:rPr lang="en-US" dirty="0" err="1">
                <a:ea typeface="+mn-lt"/>
                <a:cs typeface="+mn-lt"/>
              </a:rPr>
              <a:t>tase</a:t>
            </a:r>
            <a:r>
              <a:rPr lang="en-US" dirty="0">
                <a:ea typeface="+mn-lt"/>
                <a:cs typeface="+mn-lt"/>
              </a:rPr>
              <a:t> case. </a:t>
            </a:r>
            <a:r>
              <a:rPr lang="en-US" dirty="0" err="1">
                <a:ea typeface="+mn-lt"/>
                <a:cs typeface="+mn-lt"/>
              </a:rPr>
              <a:t>Eg</a:t>
            </a:r>
            <a:r>
              <a:rPr lang="en-US" dirty="0">
                <a:ea typeface="+mn-lt"/>
                <a:cs typeface="+mn-lt"/>
              </a:rPr>
              <a:t>: </a:t>
            </a:r>
            <a:r>
              <a:rPr lang="en-US" dirty="0" err="1">
                <a:ea typeface="+mn-lt"/>
                <a:cs typeface="+mn-lt"/>
              </a:rPr>
              <a:t>add_new_license</a:t>
            </a:r>
            <a:endParaRPr lang="en-US" dirty="0">
              <a:cs typeface="Calibri" panose="020F0502020204030204"/>
            </a:endParaRPr>
          </a:p>
          <a:p>
            <a:pPr marL="514350" indent="-514350">
              <a:buAutoNum type="romanLcPeriod"/>
            </a:pPr>
            <a:r>
              <a:rPr lang="en-US" dirty="0">
                <a:ea typeface="+mn-lt"/>
                <a:cs typeface="+mn-lt"/>
              </a:rPr>
              <a:t>Click ‘OK’</a:t>
            </a:r>
            <a:endParaRPr lang="en-US" dirty="0">
              <a:cs typeface="Calibri"/>
            </a:endParaRPr>
          </a:p>
          <a:p>
            <a:endParaRPr lang="en-US" dirty="0">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7E2FDC5A-74EE-0408-941C-87850D3F60FA}"/>
              </a:ext>
            </a:extLst>
          </p:cNvPr>
          <p:cNvPicPr>
            <a:picLocks noChangeAspect="1"/>
          </p:cNvPicPr>
          <p:nvPr/>
        </p:nvPicPr>
        <p:blipFill>
          <a:blip r:embed="rId2"/>
          <a:stretch>
            <a:fillRect/>
          </a:stretch>
        </p:blipFill>
        <p:spPr>
          <a:xfrm>
            <a:off x="871717" y="3846393"/>
            <a:ext cx="10506075" cy="2342610"/>
          </a:xfrm>
          <a:prstGeom prst="rect">
            <a:avLst/>
          </a:prstGeom>
        </p:spPr>
      </p:pic>
    </p:spTree>
    <p:extLst>
      <p:ext uri="{BB962C8B-B14F-4D97-AF65-F5344CB8AC3E}">
        <p14:creationId xmlns:p14="http://schemas.microsoft.com/office/powerpoint/2010/main" val="8425942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8D6B68-9BB3-4269-04D3-8FD800ADD451}"/>
              </a:ext>
            </a:extLst>
          </p:cNvPr>
          <p:cNvSpPr>
            <a:spLocks noGrp="1"/>
          </p:cNvSpPr>
          <p:nvPr>
            <p:ph type="title"/>
          </p:nvPr>
        </p:nvSpPr>
        <p:spPr/>
        <p:txBody>
          <a:bodyPr/>
          <a:lstStyle/>
          <a:p>
            <a:r>
              <a:rPr lang="en-US">
                <a:ea typeface="+mj-lt"/>
                <a:cs typeface="+mj-lt"/>
              </a:rPr>
              <a:t>STEP 7 : Import library and resources</a:t>
            </a:r>
            <a:endParaRPr lang="en-US"/>
          </a:p>
        </p:txBody>
      </p:sp>
      <p:sp>
        <p:nvSpPr>
          <p:cNvPr id="3" name="Content Placeholder 2">
            <a:extLst>
              <a:ext uri="{FF2B5EF4-FFF2-40B4-BE49-F238E27FC236}">
                <a16:creationId xmlns:a16="http://schemas.microsoft.com/office/drawing/2014/main" xmlns="" id="{48FFE0AA-1652-4073-BFE8-9C2D190E92A8}"/>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Click on library and import Selenium Library</a:t>
            </a:r>
            <a:endParaRPr lang="en-US">
              <a:cs typeface="Calibri" panose="020F0502020204030204"/>
            </a:endParaRPr>
          </a:p>
          <a:p>
            <a:pPr marL="514350" indent="-514350">
              <a:buAutoNum type="romanLcPeriod"/>
            </a:pPr>
            <a:r>
              <a:rPr lang="en-US">
                <a:ea typeface="+mn-lt"/>
                <a:cs typeface="+mn-lt"/>
              </a:rPr>
              <a:t>Click on resources and import your resources file</a:t>
            </a:r>
            <a:endParaRPr lang="en-US">
              <a:cs typeface="Calibri" panose="020F0502020204030204"/>
            </a:endParaRPr>
          </a:p>
          <a:p>
            <a:pPr marL="514350" indent="-514350">
              <a:buAutoNum type="romanLcPeriod"/>
            </a:pPr>
            <a:r>
              <a:rPr lang="en-US">
                <a:ea typeface="+mn-lt"/>
                <a:cs typeface="+mn-lt"/>
              </a:rPr>
              <a:t>Then, 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D283E992-A0F0-0BB6-043C-BEF0C47A5EE5}"/>
              </a:ext>
            </a:extLst>
          </p:cNvPr>
          <p:cNvPicPr>
            <a:picLocks noChangeAspect="1"/>
          </p:cNvPicPr>
          <p:nvPr/>
        </p:nvPicPr>
        <p:blipFill>
          <a:blip r:embed="rId2"/>
          <a:stretch>
            <a:fillRect/>
          </a:stretch>
        </p:blipFill>
        <p:spPr>
          <a:xfrm>
            <a:off x="2390775" y="3768665"/>
            <a:ext cx="7410450" cy="2857500"/>
          </a:xfrm>
          <a:prstGeom prst="rect">
            <a:avLst/>
          </a:prstGeom>
        </p:spPr>
      </p:pic>
    </p:spTree>
    <p:extLst>
      <p:ext uri="{BB962C8B-B14F-4D97-AF65-F5344CB8AC3E}">
        <p14:creationId xmlns:p14="http://schemas.microsoft.com/office/powerpoint/2010/main" val="40423813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DF2B8C-CE44-E7FC-4A89-4592AAC49167}"/>
              </a:ext>
            </a:extLst>
          </p:cNvPr>
          <p:cNvSpPr>
            <a:spLocks noGrp="1"/>
          </p:cNvSpPr>
          <p:nvPr>
            <p:ph type="title"/>
          </p:nvPr>
        </p:nvSpPr>
        <p:spPr/>
        <p:txBody>
          <a:bodyPr/>
          <a:lstStyle/>
          <a:p>
            <a:r>
              <a:rPr lang="en-US">
                <a:ea typeface="+mj-lt"/>
                <a:cs typeface="+mj-lt"/>
              </a:rPr>
              <a:t>STEP 8 : Write scenarios</a:t>
            </a:r>
            <a:endParaRPr lang="en-US"/>
          </a:p>
        </p:txBody>
      </p:sp>
      <p:sp>
        <p:nvSpPr>
          <p:cNvPr id="3" name="Content Placeholder 2">
            <a:extLst>
              <a:ext uri="{FF2B5EF4-FFF2-40B4-BE49-F238E27FC236}">
                <a16:creationId xmlns:a16="http://schemas.microsoft.com/office/drawing/2014/main" xmlns="" id="{31CE73F8-D09C-1F4E-CADF-3DF81AB7D551}"/>
              </a:ext>
            </a:extLst>
          </p:cNvPr>
          <p:cNvSpPr>
            <a:spLocks noGrp="1"/>
          </p:cNvSpPr>
          <p:nvPr>
            <p:ph idx="1"/>
          </p:nvPr>
        </p:nvSpPr>
        <p:spPr>
          <a:xfrm>
            <a:off x="838200" y="1825625"/>
            <a:ext cx="4707148" cy="4351338"/>
          </a:xfrm>
        </p:spPr>
        <p:txBody>
          <a:bodyPr vert="horz" lIns="91440" tIns="45720" rIns="91440" bIns="45720" rtlCol="0" anchor="t">
            <a:normAutofit/>
          </a:bodyPr>
          <a:lstStyle/>
          <a:p>
            <a:pPr marL="514350" indent="-514350">
              <a:buAutoNum type="romanLcPeriod"/>
            </a:pPr>
            <a:r>
              <a:rPr lang="en-US">
                <a:ea typeface="+mn-lt"/>
                <a:cs typeface="+mn-lt"/>
              </a:rPr>
              <a:t>You can write and edit your scenarios through ‘Edit’ tab</a:t>
            </a:r>
            <a:endParaRPr lang="en-US">
              <a:cs typeface="Calibri" panose="020F0502020204030204"/>
            </a:endParaRPr>
          </a:p>
          <a:p>
            <a:pPr marL="514350" indent="-514350">
              <a:buAutoNum type="romanLcPeriod"/>
            </a:pPr>
            <a:r>
              <a:rPr lang="en-US">
                <a:ea typeface="+mn-lt"/>
                <a:cs typeface="+mn-lt"/>
              </a:rPr>
              <a:t>If the </a:t>
            </a:r>
            <a:r>
              <a:rPr lang="en-US" err="1">
                <a:ea typeface="+mn-lt"/>
                <a:cs typeface="+mn-lt"/>
              </a:rPr>
              <a:t>colour</a:t>
            </a:r>
            <a:r>
              <a:rPr lang="en-US">
                <a:ea typeface="+mn-lt"/>
                <a:cs typeface="+mn-lt"/>
              </a:rPr>
              <a:t> turn out ‘blue’ means the scenarios written are valid from your resources file.</a:t>
            </a:r>
            <a:endParaRPr lang="en-US">
              <a:cs typeface="Calibri"/>
            </a:endParaRPr>
          </a:p>
          <a:p>
            <a:endParaRPr lang="en-US">
              <a:cs typeface="Calibri"/>
            </a:endParaRPr>
          </a:p>
        </p:txBody>
      </p:sp>
      <p:pic>
        <p:nvPicPr>
          <p:cNvPr id="4" name="Picture 4" descr="Graphical user interface, application&#10;&#10;Description automatically generated">
            <a:extLst>
              <a:ext uri="{FF2B5EF4-FFF2-40B4-BE49-F238E27FC236}">
                <a16:creationId xmlns:a16="http://schemas.microsoft.com/office/drawing/2014/main" xmlns="" id="{A8CD4356-FAB0-5DBD-AE43-DC6321D56216}"/>
              </a:ext>
            </a:extLst>
          </p:cNvPr>
          <p:cNvPicPr>
            <a:picLocks noChangeAspect="1"/>
          </p:cNvPicPr>
          <p:nvPr/>
        </p:nvPicPr>
        <p:blipFill>
          <a:blip r:embed="rId2"/>
          <a:stretch>
            <a:fillRect/>
          </a:stretch>
        </p:blipFill>
        <p:spPr>
          <a:xfrm>
            <a:off x="6491287" y="1047840"/>
            <a:ext cx="5693613" cy="5136131"/>
          </a:xfrm>
          <a:prstGeom prst="rect">
            <a:avLst/>
          </a:prstGeom>
        </p:spPr>
      </p:pic>
    </p:spTree>
    <p:extLst>
      <p:ext uri="{BB962C8B-B14F-4D97-AF65-F5344CB8AC3E}">
        <p14:creationId xmlns:p14="http://schemas.microsoft.com/office/powerpoint/2010/main" val="30196783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866EC3-055F-1202-CAFA-DD8BB75D798A}"/>
              </a:ext>
            </a:extLst>
          </p:cNvPr>
          <p:cNvSpPr>
            <a:spLocks noGrp="1"/>
          </p:cNvSpPr>
          <p:nvPr>
            <p:ph type="title"/>
          </p:nvPr>
        </p:nvSpPr>
        <p:spPr/>
        <p:txBody>
          <a:bodyPr/>
          <a:lstStyle/>
          <a:p>
            <a:r>
              <a:rPr lang="en-US">
                <a:ea typeface="+mj-lt"/>
                <a:cs typeface="+mj-lt"/>
              </a:rPr>
              <a:t>STEP 9 : Write scenarios</a:t>
            </a:r>
            <a:endParaRPr lang="en-US"/>
          </a:p>
        </p:txBody>
      </p:sp>
      <p:sp>
        <p:nvSpPr>
          <p:cNvPr id="3" name="Content Placeholder 2">
            <a:extLst>
              <a:ext uri="{FF2B5EF4-FFF2-40B4-BE49-F238E27FC236}">
                <a16:creationId xmlns:a16="http://schemas.microsoft.com/office/drawing/2014/main" xmlns="" id="{17C6CC85-CAF9-7BD9-6EA9-E22FC57557F1}"/>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You can also write and edit your scenarios through ‘Text Edit’ tab</a:t>
            </a:r>
            <a:endParaRPr lang="en-US">
              <a:cs typeface="Calibri"/>
            </a:endParaRPr>
          </a:p>
          <a:p>
            <a:endParaRPr lang="en-US">
              <a:cs typeface="Calibri"/>
            </a:endParaRPr>
          </a:p>
        </p:txBody>
      </p:sp>
      <p:pic>
        <p:nvPicPr>
          <p:cNvPr id="4" name="Picture 4" descr="Graphical user interface, text, email&#10;&#10;Description automatically generated">
            <a:extLst>
              <a:ext uri="{FF2B5EF4-FFF2-40B4-BE49-F238E27FC236}">
                <a16:creationId xmlns:a16="http://schemas.microsoft.com/office/drawing/2014/main" xmlns="" id="{0F11B00A-A472-2D83-033B-7CBC5ED3EF34}"/>
              </a:ext>
            </a:extLst>
          </p:cNvPr>
          <p:cNvPicPr>
            <a:picLocks noChangeAspect="1"/>
          </p:cNvPicPr>
          <p:nvPr/>
        </p:nvPicPr>
        <p:blipFill>
          <a:blip r:embed="rId2"/>
          <a:stretch>
            <a:fillRect/>
          </a:stretch>
        </p:blipFill>
        <p:spPr>
          <a:xfrm>
            <a:off x="3772439" y="2621352"/>
            <a:ext cx="4819650" cy="3771900"/>
          </a:xfrm>
          <a:prstGeom prst="rect">
            <a:avLst/>
          </a:prstGeom>
        </p:spPr>
      </p:pic>
    </p:spTree>
    <p:extLst>
      <p:ext uri="{BB962C8B-B14F-4D97-AF65-F5344CB8AC3E}">
        <p14:creationId xmlns:p14="http://schemas.microsoft.com/office/powerpoint/2010/main" val="31588802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B3C2C1-E641-9506-936F-A7FBFBEE50BA}"/>
              </a:ext>
            </a:extLst>
          </p:cNvPr>
          <p:cNvSpPr>
            <a:spLocks noGrp="1"/>
          </p:cNvSpPr>
          <p:nvPr>
            <p:ph type="title"/>
          </p:nvPr>
        </p:nvSpPr>
        <p:spPr/>
        <p:txBody>
          <a:bodyPr/>
          <a:lstStyle/>
          <a:p>
            <a:r>
              <a:rPr lang="en-US">
                <a:ea typeface="+mj-lt"/>
                <a:cs typeface="+mj-lt"/>
              </a:rPr>
              <a:t>STEP 10: Run test case</a:t>
            </a:r>
            <a:endParaRPr lang="en-US"/>
          </a:p>
        </p:txBody>
      </p:sp>
      <p:sp>
        <p:nvSpPr>
          <p:cNvPr id="3" name="Content Placeholder 2">
            <a:extLst>
              <a:ext uri="{FF2B5EF4-FFF2-40B4-BE49-F238E27FC236}">
                <a16:creationId xmlns:a16="http://schemas.microsoft.com/office/drawing/2014/main" xmlns="" id="{B1621150-DD35-2395-7FD5-08B430EBEE0B}"/>
              </a:ext>
            </a:extLst>
          </p:cNvPr>
          <p:cNvSpPr>
            <a:spLocks noGrp="1"/>
          </p:cNvSpPr>
          <p:nvPr>
            <p:ph idx="1"/>
          </p:nvPr>
        </p:nvSpPr>
        <p:spPr>
          <a:xfrm>
            <a:off x="838200" y="1825625"/>
            <a:ext cx="10515600" cy="1749037"/>
          </a:xfrm>
        </p:spPr>
        <p:txBody>
          <a:bodyPr vert="horz" lIns="91440" tIns="45720" rIns="91440" bIns="45720" rtlCol="0" anchor="t">
            <a:normAutofit/>
          </a:bodyPr>
          <a:lstStyle/>
          <a:p>
            <a:pPr marL="514350" indent="-514350">
              <a:buAutoNum type="romanLcPeriod"/>
            </a:pPr>
            <a:r>
              <a:rPr lang="en-US">
                <a:ea typeface="+mn-lt"/>
                <a:cs typeface="+mn-lt"/>
              </a:rPr>
              <a:t>Tick the test case you want to run.</a:t>
            </a:r>
            <a:endParaRPr lang="en-US">
              <a:cs typeface="Calibri" panose="020F0502020204030204"/>
            </a:endParaRPr>
          </a:p>
          <a:p>
            <a:pPr marL="514350" indent="-514350">
              <a:buAutoNum type="romanLcPeriod"/>
            </a:pPr>
            <a:r>
              <a:rPr lang="en-US">
                <a:ea typeface="+mn-lt"/>
                <a:cs typeface="+mn-lt"/>
              </a:rPr>
              <a:t>Go to ‘Run’ tab</a:t>
            </a:r>
            <a:endParaRPr lang="en-US">
              <a:cs typeface="Calibri" panose="020F0502020204030204"/>
            </a:endParaRPr>
          </a:p>
          <a:p>
            <a:pPr marL="514350" indent="-514350">
              <a:buAutoNum type="romanLcPeriod"/>
            </a:pPr>
            <a:r>
              <a:rPr lang="en-US">
                <a:ea typeface="+mn-lt"/>
                <a:cs typeface="+mn-lt"/>
              </a:rPr>
              <a:t>Click ‘Start’ robot button.</a:t>
            </a:r>
            <a:endParaRPr lang="en-US">
              <a:cs typeface="Calibri"/>
            </a:endParaRPr>
          </a:p>
          <a:p>
            <a:endParaRPr lang="en-US">
              <a:cs typeface="Calibri"/>
            </a:endParaRPr>
          </a:p>
        </p:txBody>
      </p:sp>
      <p:sp>
        <p:nvSpPr>
          <p:cNvPr id="5" name="Title 1">
            <a:extLst>
              <a:ext uri="{FF2B5EF4-FFF2-40B4-BE49-F238E27FC236}">
                <a16:creationId xmlns:a16="http://schemas.microsoft.com/office/drawing/2014/main" xmlns="" id="{86A88AB6-B78F-BC7C-D267-82944ED15DFA}"/>
              </a:ext>
            </a:extLst>
          </p:cNvPr>
          <p:cNvSpPr txBox="1">
            <a:spLocks/>
          </p:cNvSpPr>
          <p:nvPr/>
        </p:nvSpPr>
        <p:spPr>
          <a:xfrm>
            <a:off x="832449" y="35799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11: Test case report</a:t>
            </a:r>
            <a:endParaRPr lang="en-US"/>
          </a:p>
        </p:txBody>
      </p:sp>
      <p:sp>
        <p:nvSpPr>
          <p:cNvPr id="7" name="Content Placeholder 2">
            <a:extLst>
              <a:ext uri="{FF2B5EF4-FFF2-40B4-BE49-F238E27FC236}">
                <a16:creationId xmlns:a16="http://schemas.microsoft.com/office/drawing/2014/main" xmlns="" id="{A681F6BB-FE09-1EBD-653C-2C6CA8422BD4}"/>
              </a:ext>
            </a:extLst>
          </p:cNvPr>
          <p:cNvSpPr txBox="1">
            <a:spLocks/>
          </p:cNvSpPr>
          <p:nvPr/>
        </p:nvSpPr>
        <p:spPr>
          <a:xfrm>
            <a:off x="846826" y="4795987"/>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romanLcPeriod"/>
            </a:pPr>
            <a:r>
              <a:rPr lang="en-US">
                <a:ea typeface="+mn-lt"/>
                <a:cs typeface="+mn-lt"/>
              </a:rPr>
              <a:t>Click report button on ‘Run’ tab to check the report.</a:t>
            </a:r>
            <a:endParaRPr lang="en-US">
              <a:cs typeface="Calibri"/>
            </a:endParaRPr>
          </a:p>
          <a:p>
            <a:endParaRPr lang="en-US">
              <a:cs typeface="Calibri"/>
            </a:endParaRPr>
          </a:p>
        </p:txBody>
      </p:sp>
    </p:spTree>
    <p:extLst>
      <p:ext uri="{BB962C8B-B14F-4D97-AF65-F5344CB8AC3E}">
        <p14:creationId xmlns:p14="http://schemas.microsoft.com/office/powerpoint/2010/main" val="1452017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ud shaped hard drive with cables">
            <a:extLst>
              <a:ext uri="{FF2B5EF4-FFF2-40B4-BE49-F238E27FC236}">
                <a16:creationId xmlns:a16="http://schemas.microsoft.com/office/drawing/2014/main" xmlns="" id="{B112D124-AA4C-D819-B28A-3EC07B1AD90F}"/>
              </a:ext>
            </a:extLst>
          </p:cNvPr>
          <p:cNvPicPr>
            <a:picLocks noChangeAspect="1"/>
          </p:cNvPicPr>
          <p:nvPr/>
        </p:nvPicPr>
        <p:blipFill rotWithShape="1">
          <a:blip r:embed="rId2"/>
          <a:srcRect l="9629" r="23052" b="8"/>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4EED7F14-4046-81B3-D594-1EECDE4734C6}"/>
              </a:ext>
            </a:extLst>
          </p:cNvPr>
          <p:cNvSpPr>
            <a:spLocks noGrp="1"/>
          </p:cNvSpPr>
          <p:nvPr>
            <p:ph type="ctrTitle"/>
          </p:nvPr>
        </p:nvSpPr>
        <p:spPr>
          <a:xfrm>
            <a:off x="477981" y="1122363"/>
            <a:ext cx="4023360" cy="3204134"/>
          </a:xfrm>
        </p:spPr>
        <p:txBody>
          <a:bodyPr anchor="b">
            <a:normAutofit/>
          </a:bodyPr>
          <a:lstStyle/>
          <a:p>
            <a:pPr algn="l"/>
            <a:r>
              <a:rPr lang="en-US" sz="4800" dirty="0">
                <a:cs typeface="Calibri Light"/>
              </a:rPr>
              <a:t>Data </a:t>
            </a:r>
            <a:r>
              <a:rPr lang="en-US" sz="4800" dirty="0" smtClean="0">
                <a:cs typeface="Calibri Light"/>
              </a:rPr>
              <a:t>Driven (DD)</a:t>
            </a:r>
            <a:endParaRPr lang="en-US" sz="4800" dirty="0"/>
          </a:p>
        </p:txBody>
      </p:sp>
      <p:sp>
        <p:nvSpPr>
          <p:cNvPr id="3" name="Subtitle 2">
            <a:extLst>
              <a:ext uri="{FF2B5EF4-FFF2-40B4-BE49-F238E27FC236}">
                <a16:creationId xmlns:a16="http://schemas.microsoft.com/office/drawing/2014/main" xmlns="" id="{47DB6759-765C-D49E-4AE9-8B6A6996A0C0}"/>
              </a:ext>
            </a:extLst>
          </p:cNvPr>
          <p:cNvSpPr>
            <a:spLocks noGrp="1"/>
          </p:cNvSpPr>
          <p:nvPr>
            <p:ph type="subTitle" idx="1"/>
          </p:nvPr>
        </p:nvSpPr>
        <p:spPr>
          <a:xfrm>
            <a:off x="477981" y="4872922"/>
            <a:ext cx="3933306" cy="1208141"/>
          </a:xfrm>
        </p:spPr>
        <p:txBody>
          <a:bodyPr vert="horz" lIns="91440" tIns="45720" rIns="91440" bIns="45720" rtlCol="0">
            <a:normAutofit/>
          </a:bodyPr>
          <a:lstStyle/>
          <a:p>
            <a:pPr algn="l"/>
            <a:r>
              <a:rPr lang="en-US" sz="2000">
                <a:ea typeface="+mn-lt"/>
                <a:cs typeface="+mn-lt"/>
              </a:rPr>
              <a:t>*Learn creating keywords and variable first</a:t>
            </a:r>
            <a:endParaRPr lang="en-US" sz="2000"/>
          </a:p>
          <a:p>
            <a:pPr algn="l"/>
            <a:endParaRPr lang="en-US" sz="2000">
              <a:cs typeface="Calibri"/>
            </a:endParaRPr>
          </a:p>
        </p:txBody>
      </p:sp>
      <p:sp>
        <p:nvSpPr>
          <p:cNvPr id="15" name="Rectangle 14">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644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D869C5-6D47-89D9-689A-8B6A5631FA90}"/>
              </a:ext>
            </a:extLst>
          </p:cNvPr>
          <p:cNvSpPr>
            <a:spLocks noGrp="1"/>
          </p:cNvSpPr>
          <p:nvPr>
            <p:ph type="title"/>
          </p:nvPr>
        </p:nvSpPr>
        <p:spPr>
          <a:xfrm>
            <a:off x="838200" y="120710"/>
            <a:ext cx="10515600" cy="606696"/>
          </a:xfrm>
        </p:spPr>
        <p:txBody>
          <a:bodyPr>
            <a:normAutofit fontScale="90000"/>
          </a:bodyPr>
          <a:lstStyle/>
          <a:p>
            <a:r>
              <a:rPr lang="en-US">
                <a:ea typeface="+mj-lt"/>
                <a:cs typeface="+mj-lt"/>
              </a:rPr>
              <a:t>Steps:</a:t>
            </a:r>
            <a:endParaRPr lang="en-US"/>
          </a:p>
        </p:txBody>
      </p:sp>
      <p:sp>
        <p:nvSpPr>
          <p:cNvPr id="3" name="Content Placeholder 2">
            <a:extLst>
              <a:ext uri="{FF2B5EF4-FFF2-40B4-BE49-F238E27FC236}">
                <a16:creationId xmlns:a16="http://schemas.microsoft.com/office/drawing/2014/main" xmlns="" id="{23DA2C7A-E441-291A-D1AC-B0810D6749C1}"/>
              </a:ext>
            </a:extLst>
          </p:cNvPr>
          <p:cNvSpPr>
            <a:spLocks noGrp="1"/>
          </p:cNvSpPr>
          <p:nvPr>
            <p:ph idx="1"/>
          </p:nvPr>
        </p:nvSpPr>
        <p:spPr>
          <a:xfrm>
            <a:off x="277484" y="747324"/>
            <a:ext cx="11522014" cy="6105374"/>
          </a:xfrm>
        </p:spPr>
        <p:txBody>
          <a:bodyPr vert="horz" lIns="91440" tIns="45720" rIns="91440" bIns="45720" rtlCol="0" anchor="t">
            <a:normAutofit/>
          </a:bodyPr>
          <a:lstStyle/>
          <a:p>
            <a:pPr marL="514350" indent="-514350">
              <a:buAutoNum type="arabicPeriod"/>
            </a:pPr>
            <a:r>
              <a:rPr lang="en-US" dirty="0">
                <a:ea typeface="+mn-lt"/>
                <a:cs typeface="+mn-lt"/>
              </a:rPr>
              <a:t>Create test suite for data driven testing (</a:t>
            </a:r>
            <a:r>
              <a:rPr lang="en-US" dirty="0" err="1" smtClean="0">
                <a:ea typeface="+mn-lt"/>
                <a:cs typeface="+mn-lt"/>
              </a:rPr>
              <a:t>e.g</a:t>
            </a:r>
            <a:r>
              <a:rPr lang="en-US" dirty="0" smtClean="0">
                <a:ea typeface="+mn-lt"/>
                <a:cs typeface="+mn-lt"/>
              </a:rPr>
              <a:t>: </a:t>
            </a:r>
            <a:r>
              <a:rPr lang="en-US" dirty="0">
                <a:ea typeface="+mn-lt"/>
                <a:cs typeface="+mn-lt"/>
              </a:rPr>
              <a:t>named as </a:t>
            </a:r>
            <a:r>
              <a:rPr lang="en-US" dirty="0" smtClean="0">
                <a:ea typeface="+mn-lt"/>
                <a:cs typeface="+mn-lt"/>
              </a:rPr>
              <a:t>Data Driven)</a:t>
            </a:r>
            <a:endParaRPr lang="en-US" dirty="0">
              <a:cs typeface="Calibri" panose="020F0502020204030204"/>
            </a:endParaRPr>
          </a:p>
          <a:p>
            <a:pPr marL="514350" indent="-514350">
              <a:buAutoNum type="arabicPeriod"/>
            </a:pPr>
            <a:r>
              <a:rPr lang="en-US" dirty="0">
                <a:ea typeface="+mn-lt"/>
                <a:cs typeface="+mn-lt"/>
              </a:rPr>
              <a:t>Create test cases that represent data. For this example, create three test cases </a:t>
            </a:r>
          </a:p>
          <a:p>
            <a:pPr marL="514350" indent="-514350">
              <a:buAutoNum type="arabicPeriod"/>
            </a:pPr>
            <a:endParaRPr lang="en-US" dirty="0">
              <a:ea typeface="+mn-lt"/>
              <a:cs typeface="+mn-lt"/>
            </a:endParaRPr>
          </a:p>
          <a:p>
            <a:pPr marL="514350" indent="-514350">
              <a:buAutoNum type="arabicPeriod"/>
            </a:pPr>
            <a:endParaRPr lang="en-US" dirty="0">
              <a:ea typeface="+mn-lt"/>
              <a:cs typeface="+mn-lt"/>
            </a:endParaRPr>
          </a:p>
          <a:p>
            <a:pPr marL="514350" indent="-514350">
              <a:buAutoNum type="arabicPeriod"/>
            </a:pPr>
            <a:endParaRPr lang="en-US" dirty="0">
              <a:ea typeface="+mn-lt"/>
              <a:cs typeface="+mn-lt"/>
            </a:endParaRPr>
          </a:p>
          <a:p>
            <a:pPr marL="514350" indent="-514350">
              <a:buAutoNum type="arabicPeriod"/>
            </a:pPr>
            <a:r>
              <a:rPr lang="en-US" dirty="0">
                <a:ea typeface="+mn-lt"/>
                <a:cs typeface="+mn-lt"/>
              </a:rPr>
              <a:t>Click on test case and click Edit tab. Inside test cases, put data value for testing. For example, each test cases have three data value such as first name, last name and email. Then, put data value to another test cases</a:t>
            </a:r>
            <a:endParaRPr lang="en-US" dirty="0">
              <a:cs typeface="Calibri"/>
            </a:endParaRPr>
          </a:p>
          <a:p>
            <a:pPr marL="514350" indent="-514350">
              <a:buAutoNum type="arabicPeriod"/>
            </a:pPr>
            <a:endParaRPr lang="en-US" dirty="0">
              <a:cs typeface="Calibri"/>
            </a:endParaRPr>
          </a:p>
        </p:txBody>
      </p:sp>
      <p:pic>
        <p:nvPicPr>
          <p:cNvPr id="4" name="Picture 4" descr="Graphical user interface, text&#10;&#10;Description automatically generated">
            <a:extLst>
              <a:ext uri="{FF2B5EF4-FFF2-40B4-BE49-F238E27FC236}">
                <a16:creationId xmlns:a16="http://schemas.microsoft.com/office/drawing/2014/main" xmlns="" id="{CA97E36B-F7E4-2625-507D-3D41F98F6F78}"/>
              </a:ext>
            </a:extLst>
          </p:cNvPr>
          <p:cNvPicPr>
            <a:picLocks noChangeAspect="1"/>
          </p:cNvPicPr>
          <p:nvPr/>
        </p:nvPicPr>
        <p:blipFill>
          <a:blip r:embed="rId2"/>
          <a:stretch>
            <a:fillRect/>
          </a:stretch>
        </p:blipFill>
        <p:spPr>
          <a:xfrm>
            <a:off x="4620703" y="1946785"/>
            <a:ext cx="2375499" cy="1469186"/>
          </a:xfrm>
          <a:prstGeom prst="rect">
            <a:avLst/>
          </a:prstGeom>
        </p:spPr>
      </p:pic>
      <p:pic>
        <p:nvPicPr>
          <p:cNvPr id="5" name="Picture 5" descr="Graphical user interface, table&#10;&#10;Description automatically generated">
            <a:extLst>
              <a:ext uri="{FF2B5EF4-FFF2-40B4-BE49-F238E27FC236}">
                <a16:creationId xmlns:a16="http://schemas.microsoft.com/office/drawing/2014/main" xmlns="" id="{FB9B59BD-1108-7F1A-3B55-4E5A4DDEFF06}"/>
              </a:ext>
            </a:extLst>
          </p:cNvPr>
          <p:cNvPicPr>
            <a:picLocks noChangeAspect="1"/>
          </p:cNvPicPr>
          <p:nvPr/>
        </p:nvPicPr>
        <p:blipFill>
          <a:blip r:embed="rId3"/>
          <a:stretch>
            <a:fillRect/>
          </a:stretch>
        </p:blipFill>
        <p:spPr>
          <a:xfrm>
            <a:off x="4149306" y="5138031"/>
            <a:ext cx="3677728" cy="1355221"/>
          </a:xfrm>
          <a:prstGeom prst="rect">
            <a:avLst/>
          </a:prstGeom>
        </p:spPr>
      </p:pic>
    </p:spTree>
    <p:extLst>
      <p:ext uri="{BB962C8B-B14F-4D97-AF65-F5344CB8AC3E}">
        <p14:creationId xmlns:p14="http://schemas.microsoft.com/office/powerpoint/2010/main" val="27268688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3178FFF-65D5-31B2-8EE3-F354E09AC409}"/>
              </a:ext>
            </a:extLst>
          </p:cNvPr>
          <p:cNvSpPr>
            <a:spLocks noGrp="1"/>
          </p:cNvSpPr>
          <p:nvPr>
            <p:ph idx="1"/>
          </p:nvPr>
        </p:nvSpPr>
        <p:spPr>
          <a:xfrm>
            <a:off x="450012" y="445399"/>
            <a:ext cx="10903788" cy="5731564"/>
          </a:xfrm>
        </p:spPr>
        <p:txBody>
          <a:bodyPr vert="horz" lIns="91440" tIns="45720" rIns="91440" bIns="45720" rtlCol="0" anchor="t">
            <a:normAutofit/>
          </a:bodyPr>
          <a:lstStyle/>
          <a:p>
            <a:pPr marL="0" indent="0">
              <a:buNone/>
            </a:pPr>
            <a:r>
              <a:rPr lang="en-US" dirty="0">
                <a:ea typeface="+mn-lt"/>
                <a:cs typeface="+mn-lt"/>
              </a:rPr>
              <a:t>4. On </a:t>
            </a:r>
            <a:r>
              <a:rPr lang="en-US" dirty="0" smtClean="0">
                <a:ea typeface="+mn-lt"/>
                <a:cs typeface="+mn-lt"/>
              </a:rPr>
              <a:t>Data Driven </a:t>
            </a:r>
            <a:r>
              <a:rPr lang="en-US" dirty="0">
                <a:ea typeface="+mn-lt"/>
                <a:cs typeface="+mn-lt"/>
              </a:rPr>
              <a:t>test suite, create Keywords (</a:t>
            </a:r>
            <a:r>
              <a:rPr lang="en-US" dirty="0" err="1">
                <a:ea typeface="+mn-lt"/>
                <a:cs typeface="+mn-lt"/>
              </a:rPr>
              <a:t>exp</a:t>
            </a:r>
            <a:r>
              <a:rPr lang="en-US" dirty="0">
                <a:ea typeface="+mn-lt"/>
                <a:cs typeface="+mn-lt"/>
              </a:rPr>
              <a:t>: named as DD add candidate)</a:t>
            </a:r>
            <a:endParaRPr lang="en-US" dirty="0">
              <a:cs typeface="Calibri" panose="020F0502020204030204"/>
            </a:endParaRPr>
          </a:p>
          <a:p>
            <a:pPr marL="0" indent="0">
              <a:buNone/>
            </a:pPr>
            <a:endParaRPr lang="en-US" dirty="0">
              <a:ea typeface="+mn-lt"/>
              <a:cs typeface="+mn-lt"/>
            </a:endParaRPr>
          </a:p>
          <a:p>
            <a:pPr marL="0" indent="0">
              <a:buNone/>
            </a:pPr>
            <a:endParaRPr lang="en-US" dirty="0">
              <a:ea typeface="+mn-lt"/>
              <a:cs typeface="+mn-lt"/>
            </a:endParaRPr>
          </a:p>
          <a:p>
            <a:pPr marL="0" indent="0">
              <a:buNone/>
            </a:pPr>
            <a:endParaRPr lang="en-US" dirty="0">
              <a:ea typeface="+mn-lt"/>
              <a:cs typeface="+mn-lt"/>
            </a:endParaRPr>
          </a:p>
          <a:p>
            <a:pPr marL="0" indent="0">
              <a:buNone/>
            </a:pPr>
            <a:endParaRPr lang="en-US" dirty="0">
              <a:ea typeface="+mn-lt"/>
              <a:cs typeface="+mn-lt"/>
            </a:endParaRPr>
          </a:p>
          <a:p>
            <a:pPr marL="0" indent="0">
              <a:buNone/>
            </a:pPr>
            <a:r>
              <a:rPr lang="en-US" dirty="0">
                <a:ea typeface="+mn-lt"/>
                <a:cs typeface="+mn-lt"/>
              </a:rPr>
              <a:t>5. Click on </a:t>
            </a:r>
            <a:r>
              <a:rPr lang="en-US" dirty="0">
                <a:ea typeface="+mn-lt"/>
                <a:cs typeface="+mn-lt"/>
              </a:rPr>
              <a:t>Data Driven test suite </a:t>
            </a:r>
            <a:r>
              <a:rPr lang="en-US" dirty="0">
                <a:ea typeface="+mn-lt"/>
                <a:cs typeface="+mn-lt"/>
              </a:rPr>
              <a:t>and then click on Text Edit tab. </a:t>
            </a:r>
            <a:endParaRPr lang="en-US" dirty="0">
              <a:cs typeface="Calibri" panose="020F0502020204030204"/>
            </a:endParaRPr>
          </a:p>
          <a:p>
            <a:pPr marL="0" indent="0">
              <a:buNone/>
            </a:pPr>
            <a:r>
              <a:rPr lang="en-US" dirty="0">
                <a:ea typeface="+mn-lt"/>
                <a:cs typeface="+mn-lt"/>
              </a:rPr>
              <a:t>6. Under **Setting**, type </a:t>
            </a:r>
            <a:r>
              <a:rPr lang="en-US" i="1" dirty="0">
                <a:ea typeface="+mn-lt"/>
                <a:cs typeface="+mn-lt"/>
              </a:rPr>
              <a:t>Test Template  DD add candidate </a:t>
            </a:r>
            <a:r>
              <a:rPr lang="en-US" dirty="0">
                <a:ea typeface="+mn-lt"/>
                <a:cs typeface="+mn-lt"/>
              </a:rPr>
              <a:t>(name for keyword)</a:t>
            </a:r>
            <a:endParaRPr lang="en-US" dirty="0">
              <a:cs typeface="Calibri"/>
            </a:endParaRPr>
          </a:p>
          <a:p>
            <a:endParaRPr lang="en-US" dirty="0">
              <a:cs typeface="Calibri"/>
            </a:endParaRPr>
          </a:p>
        </p:txBody>
      </p:sp>
      <p:pic>
        <p:nvPicPr>
          <p:cNvPr id="4" name="Picture 4">
            <a:extLst>
              <a:ext uri="{FF2B5EF4-FFF2-40B4-BE49-F238E27FC236}">
                <a16:creationId xmlns:a16="http://schemas.microsoft.com/office/drawing/2014/main" xmlns="" id="{51B31902-9598-F702-0907-8352E9B90F3A}"/>
              </a:ext>
            </a:extLst>
          </p:cNvPr>
          <p:cNvPicPr>
            <a:picLocks noChangeAspect="1"/>
          </p:cNvPicPr>
          <p:nvPr/>
        </p:nvPicPr>
        <p:blipFill>
          <a:blip r:embed="rId2"/>
          <a:stretch>
            <a:fillRect/>
          </a:stretch>
        </p:blipFill>
        <p:spPr>
          <a:xfrm>
            <a:off x="4442783" y="1423269"/>
            <a:ext cx="3090772" cy="1437915"/>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xmlns="" id="{73A4CCA0-E660-33B8-47B0-5D3638E63468}"/>
              </a:ext>
            </a:extLst>
          </p:cNvPr>
          <p:cNvPicPr>
            <a:picLocks noChangeAspect="1"/>
          </p:cNvPicPr>
          <p:nvPr/>
        </p:nvPicPr>
        <p:blipFill>
          <a:blip r:embed="rId3"/>
          <a:stretch>
            <a:fillRect/>
          </a:stretch>
        </p:blipFill>
        <p:spPr>
          <a:xfrm>
            <a:off x="4537494" y="4615589"/>
            <a:ext cx="2743200" cy="1853767"/>
          </a:xfrm>
          <a:prstGeom prst="rect">
            <a:avLst/>
          </a:prstGeom>
        </p:spPr>
      </p:pic>
    </p:spTree>
    <p:extLst>
      <p:ext uri="{BB962C8B-B14F-4D97-AF65-F5344CB8AC3E}">
        <p14:creationId xmlns:p14="http://schemas.microsoft.com/office/powerpoint/2010/main" val="2392358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F628DB9-3252-1E12-5E2C-0D0A7B09059F}"/>
              </a:ext>
            </a:extLst>
          </p:cNvPr>
          <p:cNvSpPr>
            <a:spLocks noGrp="1"/>
          </p:cNvSpPr>
          <p:nvPr>
            <p:ph idx="1"/>
          </p:nvPr>
        </p:nvSpPr>
        <p:spPr>
          <a:xfrm>
            <a:off x="291861" y="502909"/>
            <a:ext cx="11061939" cy="5674054"/>
          </a:xfrm>
        </p:spPr>
        <p:txBody>
          <a:bodyPr vert="horz" lIns="91440" tIns="45720" rIns="91440" bIns="45720" rtlCol="0" anchor="t">
            <a:normAutofit/>
          </a:bodyPr>
          <a:lstStyle/>
          <a:p>
            <a:pPr marL="0" indent="0">
              <a:buNone/>
            </a:pPr>
            <a:r>
              <a:rPr lang="en-US" dirty="0">
                <a:ea typeface="+mn-lt"/>
                <a:cs typeface="+mn-lt"/>
              </a:rPr>
              <a:t>7. Under </a:t>
            </a:r>
            <a:r>
              <a:rPr lang="en-US" dirty="0" smtClean="0">
                <a:ea typeface="+mn-lt"/>
                <a:cs typeface="+mn-lt"/>
              </a:rPr>
              <a:t>‘</a:t>
            </a:r>
            <a:r>
              <a:rPr lang="en-US" i="1" dirty="0" smtClean="0">
                <a:ea typeface="+mn-lt"/>
                <a:cs typeface="+mn-lt"/>
              </a:rPr>
              <a:t>DD </a:t>
            </a:r>
            <a:r>
              <a:rPr lang="en-US" i="1" dirty="0">
                <a:ea typeface="+mn-lt"/>
                <a:cs typeface="+mn-lt"/>
              </a:rPr>
              <a:t>add </a:t>
            </a:r>
            <a:r>
              <a:rPr lang="en-US" i="1" dirty="0" smtClean="0">
                <a:ea typeface="+mn-lt"/>
                <a:cs typeface="+mn-lt"/>
              </a:rPr>
              <a:t>candidate’</a:t>
            </a:r>
            <a:r>
              <a:rPr lang="en-US" dirty="0" smtClean="0">
                <a:ea typeface="+mn-lt"/>
                <a:cs typeface="+mn-lt"/>
              </a:rPr>
              <a:t>, </a:t>
            </a:r>
            <a:r>
              <a:rPr lang="en-US" dirty="0">
                <a:ea typeface="+mn-lt"/>
                <a:cs typeface="+mn-lt"/>
              </a:rPr>
              <a:t>type  </a:t>
            </a:r>
            <a:r>
              <a:rPr lang="en-US" i="1" dirty="0">
                <a:ea typeface="+mn-lt"/>
                <a:cs typeface="+mn-lt"/>
              </a:rPr>
              <a:t>[Arguments]  name of variables</a:t>
            </a:r>
            <a:r>
              <a:rPr lang="en-US" dirty="0">
                <a:ea typeface="+mn-lt"/>
                <a:cs typeface="+mn-lt"/>
              </a:rPr>
              <a:t> that will be used as following:</a:t>
            </a:r>
            <a:endParaRPr lang="en-US" dirty="0">
              <a:cs typeface="Calibri"/>
            </a:endParaRPr>
          </a:p>
          <a:p>
            <a:pPr marL="0" indent="0">
              <a:buNone/>
            </a:pPr>
            <a:endParaRPr lang="en-US" dirty="0">
              <a:cs typeface="Calibri"/>
            </a:endParaRPr>
          </a:p>
          <a:p>
            <a:pPr marL="0" indent="0">
              <a:buNone/>
            </a:pPr>
            <a:endParaRPr lang="en-US" dirty="0">
              <a:cs typeface="Calibri"/>
            </a:endParaRPr>
          </a:p>
        </p:txBody>
      </p:sp>
      <p:pic>
        <p:nvPicPr>
          <p:cNvPr id="4" name="Picture 4" descr="Graphical user interface&#10;&#10;Description automatically generated">
            <a:extLst>
              <a:ext uri="{FF2B5EF4-FFF2-40B4-BE49-F238E27FC236}">
                <a16:creationId xmlns:a16="http://schemas.microsoft.com/office/drawing/2014/main" xmlns="" id="{BC461360-F35A-AF32-DBD4-039F6A21B51C}"/>
              </a:ext>
            </a:extLst>
          </p:cNvPr>
          <p:cNvPicPr>
            <a:picLocks noChangeAspect="1"/>
          </p:cNvPicPr>
          <p:nvPr/>
        </p:nvPicPr>
        <p:blipFill>
          <a:blip r:embed="rId2"/>
          <a:stretch>
            <a:fillRect/>
          </a:stretch>
        </p:blipFill>
        <p:spPr>
          <a:xfrm>
            <a:off x="2639683" y="2037485"/>
            <a:ext cx="7070784" cy="3990728"/>
          </a:xfrm>
          <a:prstGeom prst="rect">
            <a:avLst/>
          </a:prstGeom>
        </p:spPr>
      </p:pic>
    </p:spTree>
    <p:extLst>
      <p:ext uri="{BB962C8B-B14F-4D97-AF65-F5344CB8AC3E}">
        <p14:creationId xmlns:p14="http://schemas.microsoft.com/office/powerpoint/2010/main" val="27661649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9A44B69-95F3-5AE7-6840-5D349FB480F1}"/>
              </a:ext>
            </a:extLst>
          </p:cNvPr>
          <p:cNvSpPr>
            <a:spLocks noGrp="1"/>
          </p:cNvSpPr>
          <p:nvPr>
            <p:ph idx="1"/>
          </p:nvPr>
        </p:nvSpPr>
        <p:spPr>
          <a:xfrm>
            <a:off x="334993" y="546041"/>
            <a:ext cx="11018807" cy="5990355"/>
          </a:xfrm>
        </p:spPr>
        <p:txBody>
          <a:bodyPr vert="horz" lIns="91440" tIns="45720" rIns="91440" bIns="45720" rtlCol="0" anchor="t">
            <a:normAutofit/>
          </a:bodyPr>
          <a:lstStyle/>
          <a:p>
            <a:pPr>
              <a:buNone/>
            </a:pPr>
            <a:r>
              <a:rPr lang="en-US" dirty="0">
                <a:ea typeface="+mn-lt"/>
                <a:cs typeface="+mn-lt"/>
              </a:rPr>
              <a:t>8. Then, type steps (either on Edit or Test Edit tab) in </a:t>
            </a:r>
            <a:r>
              <a:rPr lang="en-US" dirty="0" smtClean="0">
                <a:ea typeface="+mn-lt"/>
                <a:cs typeface="+mn-lt"/>
              </a:rPr>
              <a:t>‘</a:t>
            </a:r>
            <a:r>
              <a:rPr lang="en-US" i="1" dirty="0" smtClean="0">
                <a:ea typeface="+mn-lt"/>
                <a:cs typeface="+mn-lt"/>
              </a:rPr>
              <a:t>DD </a:t>
            </a:r>
            <a:r>
              <a:rPr lang="en-US" i="1" dirty="0">
                <a:ea typeface="+mn-lt"/>
                <a:cs typeface="+mn-lt"/>
              </a:rPr>
              <a:t>add </a:t>
            </a:r>
            <a:r>
              <a:rPr lang="en-US" i="1" dirty="0" smtClean="0">
                <a:ea typeface="+mn-lt"/>
                <a:cs typeface="+mn-lt"/>
              </a:rPr>
              <a:t>candidate</a:t>
            </a:r>
            <a:r>
              <a:rPr lang="en-US" dirty="0" smtClean="0">
                <a:ea typeface="+mn-lt"/>
                <a:cs typeface="+mn-lt"/>
              </a:rPr>
              <a:t>’ </a:t>
            </a:r>
            <a:r>
              <a:rPr lang="en-US" dirty="0" smtClean="0">
                <a:ea typeface="+mn-lt"/>
                <a:cs typeface="+mn-lt"/>
              </a:rPr>
              <a:t>keywords</a:t>
            </a:r>
            <a:r>
              <a:rPr lang="en-US" dirty="0">
                <a:ea typeface="+mn-lt"/>
                <a:cs typeface="+mn-lt"/>
              </a:rPr>
              <a:t>. For value, put name of variables on third columns for some steps as shown below:</a:t>
            </a:r>
          </a:p>
          <a:p>
            <a:pPr marL="0" indent="0">
              <a:buNone/>
            </a:pPr>
            <a:endParaRPr lang="en-US" dirty="0">
              <a:cs typeface="Calibri"/>
            </a:endParaRPr>
          </a:p>
          <a:p>
            <a:pPr marL="0" indent="0">
              <a:buNone/>
            </a:pPr>
            <a:endParaRPr lang="en-US" dirty="0">
              <a:cs typeface="Calibri"/>
            </a:endParaRPr>
          </a:p>
        </p:txBody>
      </p:sp>
      <p:pic>
        <p:nvPicPr>
          <p:cNvPr id="4" name="Picture 4" descr="Graphical user interface, application, table&#10;&#10;Description automatically generated">
            <a:extLst>
              <a:ext uri="{FF2B5EF4-FFF2-40B4-BE49-F238E27FC236}">
                <a16:creationId xmlns:a16="http://schemas.microsoft.com/office/drawing/2014/main" xmlns="" id="{88B5A41E-3DC4-9CD4-6461-5E679F75BE1F}"/>
              </a:ext>
            </a:extLst>
          </p:cNvPr>
          <p:cNvPicPr>
            <a:picLocks noChangeAspect="1"/>
          </p:cNvPicPr>
          <p:nvPr/>
        </p:nvPicPr>
        <p:blipFill>
          <a:blip r:embed="rId2"/>
          <a:stretch>
            <a:fillRect/>
          </a:stretch>
        </p:blipFill>
        <p:spPr>
          <a:xfrm>
            <a:off x="828137" y="1938854"/>
            <a:ext cx="3605841" cy="4676819"/>
          </a:xfrm>
          <a:prstGeom prst="rect">
            <a:avLst/>
          </a:prstGeom>
        </p:spPr>
      </p:pic>
      <p:pic>
        <p:nvPicPr>
          <p:cNvPr id="2" name="Picture 4" descr="Text&#10;&#10;Description automatically generated">
            <a:extLst>
              <a:ext uri="{FF2B5EF4-FFF2-40B4-BE49-F238E27FC236}">
                <a16:creationId xmlns:a16="http://schemas.microsoft.com/office/drawing/2014/main" xmlns="" id="{F5F4B3D7-752B-CB93-E758-28F76ED712E1}"/>
              </a:ext>
            </a:extLst>
          </p:cNvPr>
          <p:cNvPicPr>
            <a:picLocks noChangeAspect="1"/>
          </p:cNvPicPr>
          <p:nvPr/>
        </p:nvPicPr>
        <p:blipFill>
          <a:blip r:embed="rId3"/>
          <a:stretch>
            <a:fillRect/>
          </a:stretch>
        </p:blipFill>
        <p:spPr>
          <a:xfrm>
            <a:off x="4724400" y="2944002"/>
            <a:ext cx="6826369" cy="2407731"/>
          </a:xfrm>
          <a:prstGeom prst="rect">
            <a:avLst/>
          </a:prstGeom>
        </p:spPr>
      </p:pic>
    </p:spTree>
    <p:extLst>
      <p:ext uri="{BB962C8B-B14F-4D97-AF65-F5344CB8AC3E}">
        <p14:creationId xmlns:p14="http://schemas.microsoft.com/office/powerpoint/2010/main" val="4047679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C92D1C3-2727-EE77-0BC8-641C33A49AEE}"/>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5400" b="1" i="0" u="none" strike="noStrike" kern="1200">
                <a:solidFill>
                  <a:schemeClr val="tx1"/>
                </a:solidFill>
                <a:effectLst/>
                <a:latin typeface="+mj-lt"/>
                <a:ea typeface="+mj-ea"/>
                <a:cs typeface="+mj-cs"/>
              </a:rPr>
              <a:t>Features of Robot Framework</a:t>
            </a:r>
            <a:r>
              <a:rPr lang="en-US" sz="5400" b="0" i="0" kern="1200">
                <a:solidFill>
                  <a:schemeClr val="tx1"/>
                </a:solidFill>
                <a:effectLst/>
                <a:latin typeface="+mj-lt"/>
                <a:ea typeface="+mj-ea"/>
                <a:cs typeface="+mj-cs"/>
              </a:rPr>
              <a:t>​</a:t>
            </a:r>
            <a:endParaRPr lang="en-US" sz="5400" kern="1200">
              <a:solidFill>
                <a:schemeClr val="tx1"/>
              </a:solidFill>
              <a:latin typeface="+mj-lt"/>
              <a:ea typeface="+mj-ea"/>
              <a:cs typeface="+mj-cs"/>
            </a:endParaRPr>
          </a:p>
        </p:txBody>
      </p:sp>
      <p:sp>
        <p:nvSpPr>
          <p:cNvPr id="10" name="sketch line">
            <a:extLst>
              <a:ext uri="{FF2B5EF4-FFF2-40B4-BE49-F238E27FC236}">
                <a16:creationId xmlns:a16="http://schemas.microsoft.com/office/drawing/2014/main" xmlns=""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xmlns="" id="{F254D2B2-2658-71BA-5559-98B8BB935A6E}"/>
              </a:ext>
            </a:extLst>
          </p:cNvPr>
          <p:cNvSpPr>
            <a:spLocks noGrp="1"/>
          </p:cNvSpPr>
          <p:nvPr>
            <p:ph type="subTitle" idx="1"/>
          </p:nvPr>
        </p:nvSpPr>
        <p:spPr>
          <a:xfrm>
            <a:off x="838200" y="1929384"/>
            <a:ext cx="10515600" cy="4251960"/>
          </a:xfrm>
        </p:spPr>
        <p:txBody>
          <a:bodyPr vert="horz" lIns="91440" tIns="45720" rIns="91440" bIns="45720" rtlCol="0" anchor="t">
            <a:normAutofit/>
          </a:bodyPr>
          <a:lstStyle/>
          <a:p>
            <a:pPr indent="-228600" algn="l" fontAlgn="base">
              <a:buFont typeface="Arial" panose="020B0604020202020204" pitchFamily="34" charset="0"/>
              <a:buChar char="•"/>
            </a:pPr>
            <a:r>
              <a:rPr lang="en-US" sz="2200" b="0" i="0">
                <a:effectLst/>
              </a:rPr>
              <a:t>Keywords</a:t>
            </a:r>
            <a:endParaRPr lang="en-US" sz="2200"/>
          </a:p>
          <a:p>
            <a:pPr algn="l"/>
            <a:r>
              <a:rPr lang="en-US" sz="2200" b="0" i="0">
                <a:effectLst/>
              </a:rPr>
              <a:t> Robot framework comes with built-in keywords available with robot framework, keywords available from the libraries like Selenium Library (open browser, close browser, maximize browser, etc.). We can also create user-defined keywords, which are a combination of other user-defined keywords or built-in or library keywords. We can also pass arguments to those keywords, which make the user-defined keywords like functions that can be reused.​</a:t>
            </a:r>
            <a:endParaRPr lang="en-US" sz="2200" b="0" i="0">
              <a:effectLst/>
              <a:cs typeface="Calibri" panose="020F0502020204030204"/>
            </a:endParaRPr>
          </a:p>
          <a:p>
            <a:pPr indent="-228600" algn="l" fontAlgn="base">
              <a:buFont typeface="Arial" panose="020B0604020202020204" pitchFamily="34" charset="0"/>
              <a:buChar char="•"/>
            </a:pPr>
            <a:endParaRPr lang="en-US" sz="2200" b="0" i="0">
              <a:effectLst/>
            </a:endParaRPr>
          </a:p>
          <a:p>
            <a:pPr indent="-228600" algn="l" fontAlgn="base">
              <a:buFont typeface="Arial" panose="020B0604020202020204" pitchFamily="34" charset="0"/>
              <a:buChar char="•"/>
            </a:pPr>
            <a:r>
              <a:rPr lang="en-US" sz="2200" b="0" i="0">
                <a:effectLst/>
              </a:rPr>
              <a:t>Variables​</a:t>
            </a:r>
            <a:endParaRPr lang="en-US" sz="2200" b="0" i="0">
              <a:effectLst/>
              <a:cs typeface="Calibri"/>
            </a:endParaRPr>
          </a:p>
          <a:p>
            <a:pPr algn="l" fontAlgn="base"/>
            <a:r>
              <a:rPr lang="en-US" sz="2200" b="0" i="0">
                <a:effectLst/>
              </a:rPr>
              <a:t>Robot framework supports variables – scalar, list and dict. Variables in robot framework are easy to use and are of great help while writing complex test cases.​</a:t>
            </a:r>
            <a:endParaRPr lang="en-US" sz="2200" b="0" i="0">
              <a:effectLst/>
              <a:cs typeface="Calibri" panose="020F0502020204030204"/>
            </a:endParaRPr>
          </a:p>
          <a:p>
            <a:pPr indent="-228600" algn="l">
              <a:buFont typeface="Arial" panose="020B0604020202020204" pitchFamily="34" charset="0"/>
              <a:buChar char="•"/>
            </a:pPr>
            <a:endParaRPr lang="en-US" sz="2200"/>
          </a:p>
        </p:txBody>
      </p:sp>
    </p:spTree>
    <p:extLst>
      <p:ext uri="{BB962C8B-B14F-4D97-AF65-F5344CB8AC3E}">
        <p14:creationId xmlns:p14="http://schemas.microsoft.com/office/powerpoint/2010/main" val="23455209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43AAB13-5644-86D3-683D-FB47043F25AC}"/>
              </a:ext>
            </a:extLst>
          </p:cNvPr>
          <p:cNvSpPr>
            <a:spLocks noGrp="1"/>
          </p:cNvSpPr>
          <p:nvPr>
            <p:ph idx="1"/>
          </p:nvPr>
        </p:nvSpPr>
        <p:spPr>
          <a:xfrm>
            <a:off x="191219" y="603550"/>
            <a:ext cx="11162581" cy="5717186"/>
          </a:xfrm>
        </p:spPr>
        <p:txBody>
          <a:bodyPr vert="horz" lIns="91440" tIns="45720" rIns="91440" bIns="45720" rtlCol="0" anchor="t">
            <a:normAutofit/>
          </a:bodyPr>
          <a:lstStyle/>
          <a:p>
            <a:pPr>
              <a:buNone/>
            </a:pPr>
            <a:r>
              <a:rPr lang="en-US">
                <a:ea typeface="+mn-lt"/>
                <a:cs typeface="+mn-lt"/>
              </a:rPr>
              <a:t>9. Tick test cases.</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10.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panose="020F0502020204030204"/>
            </a:endParaRPr>
          </a:p>
          <a:p>
            <a:pPr marL="0" indent="0">
              <a:buNone/>
            </a:pPr>
            <a:endParaRPr lang="en-US">
              <a:cs typeface="Calibri" panose="020F0502020204030204"/>
            </a:endParaRPr>
          </a:p>
        </p:txBody>
      </p:sp>
      <p:pic>
        <p:nvPicPr>
          <p:cNvPr id="4" name="Picture 4" descr="Graphical user interface, text, application, chat or text message&#10;&#10;Description automatically generated">
            <a:extLst>
              <a:ext uri="{FF2B5EF4-FFF2-40B4-BE49-F238E27FC236}">
                <a16:creationId xmlns:a16="http://schemas.microsoft.com/office/drawing/2014/main" xmlns="" id="{7A5BD4F5-E31F-9034-5637-881CFBE5F2F3}"/>
              </a:ext>
            </a:extLst>
          </p:cNvPr>
          <p:cNvPicPr>
            <a:picLocks noChangeAspect="1"/>
          </p:cNvPicPr>
          <p:nvPr/>
        </p:nvPicPr>
        <p:blipFill>
          <a:blip r:embed="rId2"/>
          <a:stretch>
            <a:fillRect/>
          </a:stretch>
        </p:blipFill>
        <p:spPr>
          <a:xfrm>
            <a:off x="4595004" y="530268"/>
            <a:ext cx="4597879" cy="2145615"/>
          </a:xfrm>
          <a:prstGeom prst="rect">
            <a:avLst/>
          </a:prstGeom>
        </p:spPr>
      </p:pic>
    </p:spTree>
    <p:extLst>
      <p:ext uri="{BB962C8B-B14F-4D97-AF65-F5344CB8AC3E}">
        <p14:creationId xmlns:p14="http://schemas.microsoft.com/office/powerpoint/2010/main" val="34174500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475749F-F487-4EFB-ABC7-C1359590EB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EED7F14-4046-81B3-D594-1EECDE4734C6}"/>
              </a:ext>
            </a:extLst>
          </p:cNvPr>
          <p:cNvSpPr>
            <a:spLocks noGrp="1"/>
          </p:cNvSpPr>
          <p:nvPr>
            <p:ph type="ctrTitle"/>
          </p:nvPr>
        </p:nvSpPr>
        <p:spPr>
          <a:xfrm>
            <a:off x="880281" y="921452"/>
            <a:ext cx="4985018" cy="3268639"/>
          </a:xfrm>
        </p:spPr>
        <p:txBody>
          <a:bodyPr anchor="b">
            <a:normAutofit/>
          </a:bodyPr>
          <a:lstStyle/>
          <a:p>
            <a:pPr algn="l"/>
            <a:r>
              <a:rPr lang="en-US" sz="7200">
                <a:cs typeface="Calibri Light"/>
              </a:rPr>
              <a:t>Data Driven + BDD</a:t>
            </a:r>
            <a:endParaRPr lang="en-US" sz="7200"/>
          </a:p>
        </p:txBody>
      </p:sp>
      <p:sp>
        <p:nvSpPr>
          <p:cNvPr id="3" name="Subtitle 2">
            <a:extLst>
              <a:ext uri="{FF2B5EF4-FFF2-40B4-BE49-F238E27FC236}">
                <a16:creationId xmlns:a16="http://schemas.microsoft.com/office/drawing/2014/main" xmlns="" id="{47DB6759-765C-D49E-4AE9-8B6A6996A0C0}"/>
              </a:ext>
            </a:extLst>
          </p:cNvPr>
          <p:cNvSpPr>
            <a:spLocks noGrp="1"/>
          </p:cNvSpPr>
          <p:nvPr>
            <p:ph type="subTitle" idx="1"/>
          </p:nvPr>
        </p:nvSpPr>
        <p:spPr>
          <a:xfrm>
            <a:off x="880281" y="4285129"/>
            <a:ext cx="4985017" cy="1420409"/>
          </a:xfrm>
        </p:spPr>
        <p:txBody>
          <a:bodyPr vert="horz" lIns="91440" tIns="45720" rIns="91440" bIns="45720" rtlCol="0" anchor="t">
            <a:normAutofit/>
          </a:bodyPr>
          <a:lstStyle/>
          <a:p>
            <a:pPr algn="l"/>
            <a:r>
              <a:rPr lang="en-US">
                <a:ea typeface="+mn-lt"/>
                <a:cs typeface="+mn-lt"/>
              </a:rPr>
              <a:t>*Learn creating keywords and variable first</a:t>
            </a:r>
            <a:endParaRPr lang="en-US"/>
          </a:p>
          <a:p>
            <a:pPr algn="l"/>
            <a:endParaRPr lang="en-US">
              <a:cs typeface="Calibri"/>
            </a:endParaRPr>
          </a:p>
        </p:txBody>
      </p:sp>
      <p:sp>
        <p:nvSpPr>
          <p:cNvPr id="10" name="Freeform: Shape 9">
            <a:extLst>
              <a:ext uri="{FF2B5EF4-FFF2-40B4-BE49-F238E27FC236}">
                <a16:creationId xmlns:a16="http://schemas.microsoft.com/office/drawing/2014/main" xmlns="" id="{16D6FAA8-41A5-46EA-A8AB-E9D2754A6F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426295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8CB35E-12D0-6814-72D2-E505A3EF7830}"/>
              </a:ext>
            </a:extLst>
          </p:cNvPr>
          <p:cNvSpPr>
            <a:spLocks noGrp="1"/>
          </p:cNvSpPr>
          <p:nvPr>
            <p:ph type="title"/>
          </p:nvPr>
        </p:nvSpPr>
        <p:spPr>
          <a:xfrm>
            <a:off x="648929" y="629266"/>
            <a:ext cx="3505495" cy="1622321"/>
          </a:xfrm>
        </p:spPr>
        <p:txBody>
          <a:bodyPr>
            <a:normAutofit/>
          </a:bodyPr>
          <a:lstStyle/>
          <a:p>
            <a:r>
              <a:rPr lang="en-US">
                <a:cs typeface="Calibri Light"/>
              </a:rPr>
              <a:t>Steps:</a:t>
            </a:r>
            <a:endParaRPr lang="en-US"/>
          </a:p>
        </p:txBody>
      </p:sp>
      <p:sp>
        <p:nvSpPr>
          <p:cNvPr id="3" name="Content Placeholder 2">
            <a:extLst>
              <a:ext uri="{FF2B5EF4-FFF2-40B4-BE49-F238E27FC236}">
                <a16:creationId xmlns:a16="http://schemas.microsoft.com/office/drawing/2014/main" xmlns="" id="{E8D7A0A0-EA38-EA5B-A40E-1E570746D9BA}"/>
              </a:ext>
            </a:extLst>
          </p:cNvPr>
          <p:cNvSpPr>
            <a:spLocks noGrp="1"/>
          </p:cNvSpPr>
          <p:nvPr>
            <p:ph idx="1"/>
          </p:nvPr>
        </p:nvSpPr>
        <p:spPr>
          <a:xfrm>
            <a:off x="648931" y="2438400"/>
            <a:ext cx="3505494" cy="3785419"/>
          </a:xfrm>
        </p:spPr>
        <p:txBody>
          <a:bodyPr vert="horz" lIns="91440" tIns="45720" rIns="91440" bIns="45720" rtlCol="0">
            <a:normAutofit/>
          </a:bodyPr>
          <a:lstStyle/>
          <a:p>
            <a:pPr marL="0" indent="0">
              <a:buNone/>
            </a:pPr>
            <a:r>
              <a:rPr lang="en-US" sz="1900">
                <a:ea typeface="+mn-lt"/>
                <a:cs typeface="+mn-lt"/>
              </a:rPr>
              <a:t>Take Success Add Candidate BDD for example</a:t>
            </a:r>
          </a:p>
          <a:p>
            <a:pPr marL="0" indent="0">
              <a:buNone/>
            </a:pPr>
            <a:endParaRPr lang="en-US" sz="1900">
              <a:ea typeface="+mn-lt"/>
              <a:cs typeface="+mn-lt"/>
            </a:endParaRPr>
          </a:p>
          <a:p>
            <a:pPr marL="0" indent="0">
              <a:buNone/>
            </a:pPr>
            <a:r>
              <a:rPr lang="en-US" sz="1900">
                <a:ea typeface="+mn-lt"/>
                <a:cs typeface="+mn-lt"/>
              </a:rPr>
              <a:t>1. Create new Test Suite which import StepDefinition resources file.</a:t>
            </a:r>
            <a:endParaRPr lang="en-US" sz="1900"/>
          </a:p>
          <a:p>
            <a:pPr marL="0" indent="0">
              <a:buNone/>
            </a:pPr>
            <a:r>
              <a:rPr lang="en-US" sz="1900">
                <a:ea typeface="+mn-lt"/>
                <a:cs typeface="+mn-lt"/>
              </a:rPr>
              <a:t>2. Create test cases that represent data (refer to 4 fill information).</a:t>
            </a:r>
            <a:endParaRPr lang="en-US" sz="1900"/>
          </a:p>
          <a:p>
            <a:pPr marL="0" indent="0">
              <a:buNone/>
            </a:pPr>
            <a:r>
              <a:rPr lang="en-US" sz="1900">
                <a:ea typeface="+mn-lt"/>
                <a:cs typeface="+mn-lt"/>
              </a:rPr>
              <a:t>3. Create Keywords and put argument and BDD step (from previous BDD test case)</a:t>
            </a:r>
            <a:endParaRPr lang="en-US" sz="1900"/>
          </a:p>
          <a:p>
            <a:pPr marL="0" indent="0">
              <a:buNone/>
            </a:pPr>
            <a:endParaRPr lang="en-US" sz="1900">
              <a:ea typeface="Calibri"/>
              <a:cs typeface="Calibri"/>
            </a:endParaRPr>
          </a:p>
          <a:p>
            <a:pPr marL="0" indent="0">
              <a:buNone/>
            </a:pPr>
            <a:endParaRPr lang="en-US" sz="1900">
              <a:ea typeface="Calibri"/>
              <a:cs typeface="Calibri"/>
            </a:endParaRPr>
          </a:p>
        </p:txBody>
      </p:sp>
      <p:sp>
        <p:nvSpPr>
          <p:cNvPr id="26" name="Rectangle 25">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10;&#10;Description automatically generated">
            <a:extLst>
              <a:ext uri="{FF2B5EF4-FFF2-40B4-BE49-F238E27FC236}">
                <a16:creationId xmlns:a16="http://schemas.microsoft.com/office/drawing/2014/main" xmlns="" id="{0BF35CFC-CEDC-1062-CEF1-4C60661E300D}"/>
              </a:ext>
            </a:extLst>
          </p:cNvPr>
          <p:cNvPicPr>
            <a:picLocks noChangeAspect="1"/>
          </p:cNvPicPr>
          <p:nvPr/>
        </p:nvPicPr>
        <p:blipFill>
          <a:blip r:embed="rId2"/>
          <a:stretch>
            <a:fillRect/>
          </a:stretch>
        </p:blipFill>
        <p:spPr>
          <a:xfrm>
            <a:off x="5405862" y="1094886"/>
            <a:ext cx="6019331" cy="4664982"/>
          </a:xfrm>
          <a:prstGeom prst="rect">
            <a:avLst/>
          </a:prstGeom>
          <a:effectLst/>
        </p:spPr>
      </p:pic>
    </p:spTree>
    <p:extLst>
      <p:ext uri="{BB962C8B-B14F-4D97-AF65-F5344CB8AC3E}">
        <p14:creationId xmlns:p14="http://schemas.microsoft.com/office/powerpoint/2010/main" val="21430280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D3AF610A-0C89-B5CD-3B9E-3B771A4545F7}"/>
              </a:ext>
            </a:extLst>
          </p:cNvPr>
          <p:cNvSpPr>
            <a:spLocks noGrp="1"/>
          </p:cNvSpPr>
          <p:nvPr>
            <p:ph idx="1"/>
          </p:nvPr>
        </p:nvSpPr>
        <p:spPr>
          <a:xfrm>
            <a:off x="643469" y="1782981"/>
            <a:ext cx="4008384" cy="4393982"/>
          </a:xfrm>
        </p:spPr>
        <p:txBody>
          <a:bodyPr vert="horz" lIns="91440" tIns="45720" rIns="91440" bIns="45720" rtlCol="0" anchor="t">
            <a:normAutofit/>
          </a:bodyPr>
          <a:lstStyle/>
          <a:p>
            <a:pPr>
              <a:buNone/>
            </a:pPr>
            <a:r>
              <a:rPr lang="en-US" sz="2000">
                <a:ea typeface="+mn-lt"/>
                <a:cs typeface="+mn-lt"/>
              </a:rPr>
              <a:t>4. We want step 'I fill information' be used for data driven. So, recall </a:t>
            </a:r>
            <a:r>
              <a:rPr lang="en-US" sz="2000" u="sng">
                <a:ea typeface="+mn-lt"/>
                <a:cs typeface="+mn-lt"/>
              </a:rPr>
              <a:t>create keywords file will variable</a:t>
            </a:r>
            <a:r>
              <a:rPr lang="en-US" sz="2000">
                <a:ea typeface="+mn-lt"/>
                <a:cs typeface="+mn-lt"/>
              </a:rPr>
              <a:t> and create keywords file and name it as</a:t>
            </a:r>
            <a:endParaRPr lang="en-US"/>
          </a:p>
          <a:p>
            <a:pPr>
              <a:buNone/>
            </a:pPr>
            <a:r>
              <a:rPr lang="en-US" sz="2000">
                <a:ea typeface="+mn-lt"/>
                <a:cs typeface="+mn-lt"/>
              </a:rPr>
              <a:t> 'I fill information ${</a:t>
            </a:r>
            <a:r>
              <a:rPr lang="en-US" sz="2000" err="1">
                <a:ea typeface="+mn-lt"/>
                <a:cs typeface="+mn-lt"/>
              </a:rPr>
              <a:t>firstname</a:t>
            </a:r>
            <a:r>
              <a:rPr lang="en-US" sz="2000">
                <a:ea typeface="+mn-lt"/>
                <a:cs typeface="+mn-lt"/>
              </a:rPr>
              <a:t>}, ${</a:t>
            </a:r>
            <a:r>
              <a:rPr lang="en-US" sz="2000" err="1">
                <a:ea typeface="+mn-lt"/>
                <a:cs typeface="+mn-lt"/>
              </a:rPr>
              <a:t>lastname</a:t>
            </a:r>
            <a:r>
              <a:rPr lang="en-US" sz="2000">
                <a:ea typeface="+mn-lt"/>
                <a:cs typeface="+mn-lt"/>
              </a:rPr>
              <a:t>} and ${email}'</a:t>
            </a:r>
            <a:endParaRPr lang="en-US"/>
          </a:p>
          <a:p>
            <a:pPr>
              <a:buNone/>
            </a:pPr>
            <a:r>
              <a:rPr lang="en-US" sz="2000">
                <a:ea typeface="+mn-lt"/>
                <a:cs typeface="+mn-lt"/>
              </a:rPr>
              <a:t>5. Inside Keywords file, change value (in third column and row that involve only) into name of variable</a:t>
            </a:r>
            <a:endParaRPr lang="en-US"/>
          </a:p>
          <a:p>
            <a:pPr marL="0" indent="0">
              <a:buNone/>
            </a:pPr>
            <a:endParaRPr lang="en-US" sz="2000">
              <a:ea typeface="Calibri" panose="020F0502020204030204"/>
              <a:cs typeface="Calibri" panose="020F0502020204030204"/>
            </a:endParaRPr>
          </a:p>
        </p:txBody>
      </p:sp>
      <p:grpSp>
        <p:nvGrpSpPr>
          <p:cNvPr id="32" name="Group 3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33" name="Isosceles Triangle 3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7" name="Rectangle 3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10;&#10;Description automatically generated">
            <a:extLst>
              <a:ext uri="{FF2B5EF4-FFF2-40B4-BE49-F238E27FC236}">
                <a16:creationId xmlns:a16="http://schemas.microsoft.com/office/drawing/2014/main" xmlns="" id="{64F701C8-E1FD-60A6-BA36-563D7C57BC54}"/>
              </a:ext>
            </a:extLst>
          </p:cNvPr>
          <p:cNvPicPr>
            <a:picLocks noChangeAspect="1"/>
          </p:cNvPicPr>
          <p:nvPr/>
        </p:nvPicPr>
        <p:blipFill>
          <a:blip r:embed="rId2"/>
          <a:stretch>
            <a:fillRect/>
          </a:stretch>
        </p:blipFill>
        <p:spPr>
          <a:xfrm>
            <a:off x="5241985" y="1556476"/>
            <a:ext cx="6668218" cy="3745048"/>
          </a:xfrm>
          <a:prstGeom prst="rect">
            <a:avLst/>
          </a:prstGeom>
        </p:spPr>
      </p:pic>
    </p:spTree>
    <p:extLst>
      <p:ext uri="{BB962C8B-B14F-4D97-AF65-F5344CB8AC3E}">
        <p14:creationId xmlns:p14="http://schemas.microsoft.com/office/powerpoint/2010/main" val="41734646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5FEB3D6-AA69-2587-7AE4-9FCD0004C13E}"/>
              </a:ext>
            </a:extLst>
          </p:cNvPr>
          <p:cNvSpPr>
            <a:spLocks noGrp="1"/>
          </p:cNvSpPr>
          <p:nvPr>
            <p:ph idx="1"/>
          </p:nvPr>
        </p:nvSpPr>
        <p:spPr>
          <a:xfrm>
            <a:off x="205597" y="474154"/>
            <a:ext cx="11752052" cy="5961601"/>
          </a:xfrm>
        </p:spPr>
        <p:txBody>
          <a:bodyPr vert="horz" lIns="91440" tIns="45720" rIns="91440" bIns="45720" rtlCol="0" anchor="t">
            <a:normAutofit lnSpcReduction="10000"/>
          </a:bodyPr>
          <a:lstStyle/>
          <a:p>
            <a:pPr marL="0" indent="0">
              <a:buNone/>
            </a:pPr>
            <a:r>
              <a:rPr lang="en-US" dirty="0">
                <a:ea typeface="+mn-lt"/>
                <a:cs typeface="Calibri"/>
              </a:rPr>
              <a:t>7</a:t>
            </a:r>
            <a:r>
              <a:rPr lang="en-US" dirty="0">
                <a:ea typeface="+mn-lt"/>
                <a:cs typeface="+mn-lt"/>
              </a:rPr>
              <a:t>. Go back to Test Suite. Change 'I fill information' into </a:t>
            </a:r>
            <a:endParaRPr lang="en-US" dirty="0"/>
          </a:p>
          <a:p>
            <a:pPr>
              <a:buNone/>
            </a:pPr>
            <a:endParaRPr lang="en-US" dirty="0">
              <a:ea typeface="+mn-lt"/>
              <a:cs typeface="+mn-lt"/>
            </a:endParaRPr>
          </a:p>
          <a:p>
            <a:pPr>
              <a:buNone/>
            </a:pPr>
            <a:r>
              <a:rPr lang="en-US" dirty="0">
                <a:ea typeface="+mn-lt"/>
                <a:cs typeface="+mn-lt"/>
              </a:rPr>
              <a:t>'I fill information </a:t>
            </a:r>
            <a:r>
              <a:rPr lang="en-US" u="sng" dirty="0">
                <a:ea typeface="+mn-lt"/>
                <a:cs typeface="+mn-lt"/>
              </a:rPr>
              <a:t>${</a:t>
            </a:r>
            <a:r>
              <a:rPr lang="en-US" u="sng" dirty="0" err="1">
                <a:ea typeface="+mn-lt"/>
                <a:cs typeface="+mn-lt"/>
              </a:rPr>
              <a:t>dd_fname</a:t>
            </a:r>
            <a:r>
              <a:rPr lang="en-US" u="sng" dirty="0">
                <a:ea typeface="+mn-lt"/>
                <a:cs typeface="+mn-lt"/>
              </a:rPr>
              <a:t>}</a:t>
            </a:r>
            <a:r>
              <a:rPr lang="en-US" dirty="0">
                <a:ea typeface="+mn-lt"/>
                <a:cs typeface="+mn-lt"/>
              </a:rPr>
              <a:t>,</a:t>
            </a:r>
            <a:r>
              <a:rPr lang="en-US" u="sng" dirty="0">
                <a:ea typeface="+mn-lt"/>
                <a:cs typeface="+mn-lt"/>
              </a:rPr>
              <a:t> ${</a:t>
            </a:r>
            <a:r>
              <a:rPr lang="en-US" u="sng" dirty="0" err="1">
                <a:ea typeface="+mn-lt"/>
                <a:cs typeface="+mn-lt"/>
              </a:rPr>
              <a:t>dd_lname</a:t>
            </a:r>
            <a:r>
              <a:rPr lang="en-US" u="sng" dirty="0">
                <a:ea typeface="+mn-lt"/>
                <a:cs typeface="+mn-lt"/>
              </a:rPr>
              <a:t>}</a:t>
            </a:r>
            <a:r>
              <a:rPr lang="en-US" dirty="0">
                <a:ea typeface="+mn-lt"/>
                <a:cs typeface="+mn-lt"/>
              </a:rPr>
              <a:t> and </a:t>
            </a:r>
            <a:r>
              <a:rPr lang="en-US" u="sng" dirty="0">
                <a:ea typeface="+mn-lt"/>
                <a:cs typeface="+mn-lt"/>
              </a:rPr>
              <a:t>${</a:t>
            </a:r>
            <a:r>
              <a:rPr lang="en-US" u="sng" dirty="0" err="1">
                <a:ea typeface="+mn-lt"/>
                <a:cs typeface="+mn-lt"/>
              </a:rPr>
              <a:t>dd_email</a:t>
            </a:r>
            <a:r>
              <a:rPr lang="en-US" u="sng" dirty="0">
                <a:ea typeface="+mn-lt"/>
                <a:cs typeface="+mn-lt"/>
              </a:rPr>
              <a:t>}</a:t>
            </a:r>
            <a:r>
              <a:rPr lang="en-US" dirty="0">
                <a:ea typeface="+mn-lt"/>
                <a:cs typeface="+mn-lt"/>
              </a:rPr>
              <a:t>' </a:t>
            </a:r>
            <a:endParaRPr lang="en-US" dirty="0">
              <a:cs typeface="Calibri"/>
            </a:endParaRPr>
          </a:p>
          <a:p>
            <a:pPr>
              <a:buNone/>
            </a:pPr>
            <a:r>
              <a:rPr lang="en-US" dirty="0">
                <a:ea typeface="+mn-lt"/>
                <a:cs typeface="+mn-lt"/>
              </a:rPr>
              <a:t>Note: name of variables must be same with argument variable</a:t>
            </a:r>
          </a:p>
          <a:p>
            <a:pPr>
              <a:buNone/>
            </a:pPr>
            <a:endParaRPr lang="en-US" dirty="0">
              <a:ea typeface="+mn-lt"/>
              <a:cs typeface="+mn-lt"/>
            </a:endParaRPr>
          </a:p>
          <a:p>
            <a:pPr>
              <a:buNone/>
            </a:pPr>
            <a:endParaRPr lang="en-US" dirty="0">
              <a:ea typeface="+mn-lt"/>
              <a:cs typeface="+mn-lt"/>
            </a:endParaRPr>
          </a:p>
          <a:p>
            <a:pPr>
              <a:buNone/>
            </a:pPr>
            <a:endParaRPr lang="en-US" dirty="0">
              <a:ea typeface="+mn-lt"/>
              <a:cs typeface="+mn-lt"/>
            </a:endParaRPr>
          </a:p>
          <a:p>
            <a:pPr>
              <a:buNone/>
            </a:pPr>
            <a:endParaRPr lang="en-US" dirty="0">
              <a:ea typeface="+mn-lt"/>
              <a:cs typeface="+mn-lt"/>
            </a:endParaRPr>
          </a:p>
          <a:p>
            <a:pPr>
              <a:buNone/>
            </a:pPr>
            <a:endParaRPr lang="en-US" dirty="0">
              <a:ea typeface="+mn-lt"/>
              <a:cs typeface="+mn-lt"/>
            </a:endParaRPr>
          </a:p>
          <a:p>
            <a:pPr>
              <a:buNone/>
            </a:pPr>
            <a:endParaRPr lang="en-US">
              <a:ea typeface="+mn-lt"/>
              <a:cs typeface="+mn-lt"/>
            </a:endParaRPr>
          </a:p>
          <a:p>
            <a:pPr>
              <a:buNone/>
            </a:pPr>
            <a:endParaRPr lang="en-US">
              <a:ea typeface="+mn-lt"/>
              <a:cs typeface="+mn-lt"/>
            </a:endParaRPr>
          </a:p>
          <a:p>
            <a:pPr>
              <a:buNone/>
            </a:pPr>
            <a:r>
              <a:rPr lang="en-US" dirty="0">
                <a:ea typeface="+mn-lt"/>
                <a:cs typeface="+mn-lt"/>
              </a:rPr>
              <a:t>8. Go to </a:t>
            </a:r>
            <a:r>
              <a:rPr lang="en-US" i="1" dirty="0">
                <a:ea typeface="+mn-lt"/>
                <a:cs typeface="+mn-lt"/>
              </a:rPr>
              <a:t>Run</a:t>
            </a:r>
            <a:r>
              <a:rPr lang="en-US" dirty="0">
                <a:ea typeface="+mn-lt"/>
                <a:cs typeface="+mn-lt"/>
              </a:rPr>
              <a:t> tab, and then click </a:t>
            </a:r>
            <a:r>
              <a:rPr lang="en-US" i="1" dirty="0">
                <a:ea typeface="+mn-lt"/>
                <a:cs typeface="+mn-lt"/>
              </a:rPr>
              <a:t>Start</a:t>
            </a:r>
            <a:r>
              <a:rPr lang="en-US" dirty="0">
                <a:ea typeface="+mn-lt"/>
                <a:cs typeface="+mn-lt"/>
              </a:rPr>
              <a:t> . It runs ticked test cases.</a:t>
            </a:r>
            <a:endParaRPr lang="en-US" dirty="0">
              <a:cs typeface="Calibri"/>
            </a:endParaRPr>
          </a:p>
          <a:p>
            <a:pPr marL="0" indent="0">
              <a:buNone/>
            </a:pPr>
            <a:endParaRPr lang="en-US" dirty="0">
              <a:ea typeface="+mn-lt"/>
              <a:cs typeface="+mn-lt"/>
            </a:endParaRPr>
          </a:p>
          <a:p>
            <a:pPr marL="0" indent="0">
              <a:buNone/>
            </a:pPr>
            <a:endParaRPr lang="en-US" dirty="0">
              <a:ea typeface="Calibri"/>
              <a:cs typeface="Calibri"/>
            </a:endParaRPr>
          </a:p>
          <a:p>
            <a:pPr marL="0" indent="0">
              <a:buNone/>
            </a:pPr>
            <a:endParaRPr lang="en-US" dirty="0">
              <a:ea typeface="Calibri"/>
              <a:cs typeface="Calibri"/>
            </a:endParaRPr>
          </a:p>
        </p:txBody>
      </p:sp>
      <p:pic>
        <p:nvPicPr>
          <p:cNvPr id="4" name="Picture 4" descr="Text&#10;&#10;Description automatically generated">
            <a:extLst>
              <a:ext uri="{FF2B5EF4-FFF2-40B4-BE49-F238E27FC236}">
                <a16:creationId xmlns:a16="http://schemas.microsoft.com/office/drawing/2014/main" xmlns="" id="{DCDACC23-B34C-7170-8698-36B22CB8A140}"/>
              </a:ext>
            </a:extLst>
          </p:cNvPr>
          <p:cNvPicPr>
            <a:picLocks noChangeAspect="1"/>
          </p:cNvPicPr>
          <p:nvPr/>
        </p:nvPicPr>
        <p:blipFill>
          <a:blip r:embed="rId2"/>
          <a:stretch>
            <a:fillRect/>
          </a:stretch>
        </p:blipFill>
        <p:spPr>
          <a:xfrm>
            <a:off x="1101306" y="2862927"/>
            <a:ext cx="8767312" cy="2081052"/>
          </a:xfrm>
          <a:prstGeom prst="rect">
            <a:avLst/>
          </a:prstGeom>
        </p:spPr>
      </p:pic>
    </p:spTree>
    <p:extLst>
      <p:ext uri="{BB962C8B-B14F-4D97-AF65-F5344CB8AC3E}">
        <p14:creationId xmlns:p14="http://schemas.microsoft.com/office/powerpoint/2010/main" val="27350047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6277E-ADD0-1AD8-D572-6246E721FE7B}"/>
              </a:ext>
            </a:extLst>
          </p:cNvPr>
          <p:cNvSpPr>
            <a:spLocks noGrp="1"/>
          </p:cNvSpPr>
          <p:nvPr>
            <p:ph type="title"/>
          </p:nvPr>
        </p:nvSpPr>
        <p:spPr/>
        <p:txBody>
          <a:bodyPr/>
          <a:lstStyle/>
          <a:p>
            <a:r>
              <a:rPr lang="en-US">
                <a:cs typeface="Calibri Light"/>
              </a:rPr>
              <a:t>Reference</a:t>
            </a:r>
            <a:endParaRPr lang="en-US"/>
          </a:p>
        </p:txBody>
      </p:sp>
      <p:sp>
        <p:nvSpPr>
          <p:cNvPr id="3" name="Content Placeholder 2">
            <a:extLst>
              <a:ext uri="{FF2B5EF4-FFF2-40B4-BE49-F238E27FC236}">
                <a16:creationId xmlns:a16="http://schemas.microsoft.com/office/drawing/2014/main" xmlns="" id="{5401D485-109D-8E52-26F5-355370DC259C}"/>
              </a:ext>
            </a:extLst>
          </p:cNvPr>
          <p:cNvSpPr>
            <a:spLocks noGrp="1"/>
          </p:cNvSpPr>
          <p:nvPr>
            <p:ph idx="1"/>
          </p:nvPr>
        </p:nvSpPr>
        <p:spPr/>
        <p:txBody>
          <a:bodyPr vert="horz" lIns="91440" tIns="45720" rIns="91440" bIns="45720" rtlCol="0" anchor="t">
            <a:normAutofit/>
          </a:bodyPr>
          <a:lstStyle/>
          <a:p>
            <a:r>
              <a:rPr lang="en-US">
                <a:cs typeface="Calibri"/>
                <a:hlinkClick r:id="rId2"/>
              </a:rPr>
              <a:t>https://robotframework.org/robotframework/latest/RobotFrameworkUserGuide.html</a:t>
            </a:r>
          </a:p>
          <a:p>
            <a:r>
              <a:rPr lang="en-US">
                <a:cs typeface="Calibri"/>
                <a:hlinkClick r:id="rId3"/>
              </a:rPr>
              <a:t>https://www.tutorialspoint.com/robot_framework/index.htm</a:t>
            </a:r>
          </a:p>
          <a:p>
            <a:r>
              <a:rPr lang="en-US">
                <a:cs typeface="Calibri"/>
                <a:hlinkClick r:id="rId4"/>
              </a:rPr>
              <a:t>https://youtu.be/ErTN5rE6t8s</a:t>
            </a:r>
          </a:p>
          <a:p>
            <a:r>
              <a:rPr lang="en-US">
                <a:cs typeface="Calibri"/>
                <a:hlinkClick r:id="rId5"/>
              </a:rPr>
              <a:t>https://youtube.com/playlist?list=PLhW3qG5bs-L9l2I8K8dEhw6HXy-Z-33w3</a:t>
            </a:r>
            <a:endParaRPr lang="en-US">
              <a:cs typeface="Calibri"/>
            </a:endParaRPr>
          </a:p>
        </p:txBody>
      </p:sp>
    </p:spTree>
    <p:extLst>
      <p:ext uri="{BB962C8B-B14F-4D97-AF65-F5344CB8AC3E}">
        <p14:creationId xmlns:p14="http://schemas.microsoft.com/office/powerpoint/2010/main" val="2471700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0E53DD-CE56-4448-06A3-10583B82864B}"/>
              </a:ext>
            </a:extLst>
          </p:cNvPr>
          <p:cNvSpPr>
            <a:spLocks noGrp="1"/>
          </p:cNvSpPr>
          <p:nvPr>
            <p:ph type="title"/>
          </p:nvPr>
        </p:nvSpPr>
        <p:spPr/>
        <p:txBody>
          <a:bodyPr/>
          <a:lstStyle/>
          <a:p>
            <a:r>
              <a:rPr lang="en-US" b="1">
                <a:cs typeface="Calibri Light"/>
              </a:rPr>
              <a:t>Features of Robot Framework</a:t>
            </a:r>
            <a:endParaRPr lang="en-US">
              <a:cs typeface="Calibri Light" panose="020F0302020204030204"/>
            </a:endParaRPr>
          </a:p>
        </p:txBody>
      </p:sp>
      <p:sp>
        <p:nvSpPr>
          <p:cNvPr id="3" name="Content Placeholder 2">
            <a:extLst>
              <a:ext uri="{FF2B5EF4-FFF2-40B4-BE49-F238E27FC236}">
                <a16:creationId xmlns:a16="http://schemas.microsoft.com/office/drawing/2014/main" xmlns="" id="{39DE6CC0-381F-D6AD-0D87-0A0584877F18}"/>
              </a:ext>
            </a:extLst>
          </p:cNvPr>
          <p:cNvSpPr>
            <a:spLocks noGrp="1"/>
          </p:cNvSpPr>
          <p:nvPr>
            <p:ph idx="1"/>
          </p:nvPr>
        </p:nvSpPr>
        <p:spPr/>
        <p:txBody>
          <a:bodyPr vert="horz" lIns="91440" tIns="45720" rIns="91440" bIns="45720" rtlCol="0" anchor="t">
            <a:normAutofit fontScale="25000" lnSpcReduction="20000"/>
          </a:bodyPr>
          <a:lstStyle/>
          <a:p>
            <a:pPr marL="0" indent="0" algn="just">
              <a:buNone/>
            </a:pPr>
            <a:r>
              <a:rPr lang="en-US" sz="7200" dirty="0">
                <a:ea typeface="+mn-lt"/>
                <a:cs typeface="+mn-lt"/>
              </a:rPr>
              <a:t>•Libraries</a:t>
            </a:r>
          </a:p>
          <a:p>
            <a:pPr algn="just">
              <a:buNone/>
            </a:pPr>
            <a:r>
              <a:rPr lang="en-US" sz="7200" dirty="0" smtClean="0">
                <a:ea typeface="+mn-lt"/>
                <a:cs typeface="+mn-lt"/>
              </a:rPr>
              <a:t>	Robot </a:t>
            </a:r>
            <a:r>
              <a:rPr lang="en-US" sz="7200" dirty="0">
                <a:ea typeface="+mn-lt"/>
                <a:cs typeface="+mn-lt"/>
              </a:rPr>
              <a:t>framework has support for a lot of external libraries like Selenium Library, Database Library, FTP Library and http library. Selenium Library is mostly used as it helps to interact with the browsers and helps with web application and UI testing. Robot framework also has its own built-in libraries for strings, date, numbers etc.</a:t>
            </a:r>
          </a:p>
          <a:p>
            <a:pPr algn="just">
              <a:buNone/>
            </a:pPr>
            <a:endParaRPr lang="en-US" sz="7200" dirty="0">
              <a:ea typeface="+mn-lt"/>
              <a:cs typeface="+mn-lt"/>
            </a:endParaRPr>
          </a:p>
          <a:p>
            <a:pPr algn="just">
              <a:buNone/>
            </a:pPr>
            <a:r>
              <a:rPr lang="en-US" sz="7200" dirty="0">
                <a:ea typeface="+mn-lt"/>
                <a:cs typeface="+mn-lt"/>
              </a:rPr>
              <a:t>•Resources</a:t>
            </a:r>
            <a:endParaRPr lang="en-US" sz="7200" dirty="0"/>
          </a:p>
          <a:p>
            <a:pPr algn="just">
              <a:buNone/>
            </a:pPr>
            <a:r>
              <a:rPr lang="en-US" sz="7200" dirty="0" smtClean="0">
                <a:ea typeface="+mn-lt"/>
                <a:cs typeface="+mn-lt"/>
              </a:rPr>
              <a:t>	Robot </a:t>
            </a:r>
            <a:r>
              <a:rPr lang="en-US" sz="7200" dirty="0">
                <a:ea typeface="+mn-lt"/>
                <a:cs typeface="+mn-lt"/>
              </a:rPr>
              <a:t>framework also allows the import of robot files with keywords externally to be used with test cases. Resources are very easy to use and are of great help when we need to use some keywords already written for other test projects.</a:t>
            </a:r>
            <a:endParaRPr lang="en-US" sz="7200" dirty="0"/>
          </a:p>
          <a:p>
            <a:pPr algn="just">
              <a:buNone/>
            </a:pPr>
            <a:endParaRPr lang="en-US" sz="7200" dirty="0">
              <a:ea typeface="+mn-lt"/>
              <a:cs typeface="+mn-lt"/>
            </a:endParaRPr>
          </a:p>
          <a:p>
            <a:pPr algn="just">
              <a:buNone/>
            </a:pPr>
            <a:r>
              <a:rPr lang="en-US" sz="7200" dirty="0">
                <a:ea typeface="+mn-lt"/>
                <a:cs typeface="+mn-lt"/>
              </a:rPr>
              <a:t>•Data driven test cases</a:t>
            </a:r>
            <a:endParaRPr lang="en-US" sz="7200" dirty="0"/>
          </a:p>
          <a:p>
            <a:pPr algn="just">
              <a:buNone/>
            </a:pPr>
            <a:r>
              <a:rPr lang="en-US" sz="7200" dirty="0" smtClean="0">
                <a:ea typeface="+mn-lt"/>
                <a:cs typeface="+mn-lt"/>
              </a:rPr>
              <a:t>	Robot </a:t>
            </a:r>
            <a:r>
              <a:rPr lang="en-US" sz="7200" dirty="0">
                <a:ea typeface="+mn-lt"/>
                <a:cs typeface="+mn-lt"/>
              </a:rPr>
              <a:t>framework supports keyword driven style test cases and data driven style. Data driven works with high-level keyword used as </a:t>
            </a:r>
            <a:r>
              <a:rPr lang="en-US" sz="7200" dirty="0" smtClean="0">
                <a:ea typeface="+mn-lt"/>
                <a:cs typeface="+mn-lt"/>
              </a:rPr>
              <a:t>a template </a:t>
            </a:r>
            <a:r>
              <a:rPr lang="en-US" sz="7200" dirty="0">
                <a:ea typeface="+mn-lt"/>
                <a:cs typeface="+mn-lt"/>
              </a:rPr>
              <a:t>to the test suite and the test cases are used to share data with the high-level keyword defined in the template. It makes the work very easy for testing UI with different inputs.</a:t>
            </a:r>
            <a:r>
              <a:rPr lang="en-US" sz="6000" dirty="0">
                <a:ea typeface="+mn-lt"/>
                <a:cs typeface="+mn-lt"/>
              </a:rPr>
              <a:t/>
            </a:r>
            <a:br>
              <a:rPr lang="en-US" sz="6000" dirty="0">
                <a:ea typeface="+mn-lt"/>
                <a:cs typeface="+mn-lt"/>
              </a:rPr>
            </a:br>
            <a:r>
              <a:rPr lang="en-US" sz="6000" dirty="0">
                <a:ea typeface="+mn-lt"/>
                <a:cs typeface="+mn-lt"/>
              </a:rPr>
              <a:t> </a:t>
            </a:r>
            <a:endParaRPr lang="en-US" dirty="0"/>
          </a:p>
          <a:p>
            <a:pPr algn="just">
              <a:buNone/>
            </a:pPr>
            <a:endParaRPr lang="en-US" sz="6000" dirty="0">
              <a:ea typeface="+mn-lt"/>
              <a:cs typeface="+mn-lt"/>
            </a:endParaRPr>
          </a:p>
          <a:p>
            <a:pPr marL="0" indent="0" algn="just">
              <a:buNone/>
            </a:pPr>
            <a:endParaRPr lang="en-US" sz="6000" dirty="0">
              <a:cs typeface="Calibri"/>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0" indent="0" algn="just">
              <a:buNone/>
            </a:pPr>
            <a:endParaRPr lang="en-US" dirty="0">
              <a:ea typeface="+mn-lt"/>
              <a:cs typeface="+mn-lt"/>
            </a:endParaRPr>
          </a:p>
          <a:p>
            <a:pPr marL="0" indent="0" algn="just">
              <a:buNone/>
            </a:pPr>
            <a:endParaRPr lang="en-US" dirty="0">
              <a:ea typeface="+mn-lt"/>
              <a:cs typeface="+mn-lt"/>
            </a:endParaRPr>
          </a:p>
          <a:p>
            <a:pPr marL="457200" indent="-457200" algn="just">
              <a:buAutoNum type="arabicPeriod"/>
            </a:pPr>
            <a:endParaRPr lang="en-US" sz="2000" b="1" dirty="0">
              <a:ea typeface="+mn-lt"/>
              <a:cs typeface="+mn-lt"/>
            </a:endParaRPr>
          </a:p>
          <a:p>
            <a:pPr marL="0" indent="0" algn="just">
              <a:buNone/>
            </a:pPr>
            <a:r>
              <a:rPr lang="en-US" sz="1800" b="1" dirty="0">
                <a:ea typeface="+mn-lt"/>
                <a:cs typeface="+mn-lt"/>
              </a:rPr>
              <a:t>           </a:t>
            </a:r>
          </a:p>
        </p:txBody>
      </p:sp>
    </p:spTree>
    <p:extLst>
      <p:ext uri="{BB962C8B-B14F-4D97-AF65-F5344CB8AC3E}">
        <p14:creationId xmlns:p14="http://schemas.microsoft.com/office/powerpoint/2010/main" val="3736907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TotalTime>
  <Words>1928</Words>
  <Application>Microsoft Office PowerPoint</Application>
  <PresentationFormat>Widescreen</PresentationFormat>
  <Paragraphs>410</Paragraphs>
  <Slides>85</Slides>
  <Notes>0</Notes>
  <HiddenSlides>4</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85</vt:i4>
      </vt:variant>
    </vt:vector>
  </HeadingPairs>
  <TitlesOfParts>
    <vt:vector size="92" baseType="lpstr">
      <vt:lpstr>Arial</vt:lpstr>
      <vt:lpstr>Arial,Sans-Serif</vt:lpstr>
      <vt:lpstr>Calibri</vt:lpstr>
      <vt:lpstr>Calibri Light</vt:lpstr>
      <vt:lpstr>system-ui</vt:lpstr>
      <vt:lpstr>Office Theme</vt:lpstr>
      <vt:lpstr>Office Theme</vt:lpstr>
      <vt:lpstr>ROBOT FRAMEWORK</vt:lpstr>
      <vt:lpstr>PRE-REQUISITES     You need to complete these before</vt:lpstr>
      <vt:lpstr>ROBOT FRAMEWORK</vt:lpstr>
      <vt:lpstr>Introduction Robot Framework</vt:lpstr>
      <vt:lpstr>Introduction  Robot Framework </vt:lpstr>
      <vt:lpstr>Why Robot Framework</vt:lpstr>
      <vt:lpstr> High-level architecture</vt:lpstr>
      <vt:lpstr>Features of Robot Framework​</vt:lpstr>
      <vt:lpstr>Features of Robot Framework</vt:lpstr>
      <vt:lpstr>Features of Robot Framework</vt:lpstr>
      <vt:lpstr>Benefit robot framework</vt:lpstr>
      <vt:lpstr>Limitation robot framework for automation testing </vt:lpstr>
      <vt:lpstr>Installing Robot Framework</vt:lpstr>
      <vt:lpstr>Install python</vt:lpstr>
      <vt:lpstr>PowerPoint Presentation</vt:lpstr>
      <vt:lpstr>PowerPoint Presentation</vt:lpstr>
      <vt:lpstr>Install robot framework</vt:lpstr>
      <vt:lpstr>PowerPoint Presentation</vt:lpstr>
      <vt:lpstr>Install wxpython</vt:lpstr>
      <vt:lpstr>Install ride</vt:lpstr>
      <vt:lpstr>Install Selenium Library</vt:lpstr>
      <vt:lpstr>Open ride robot framework</vt:lpstr>
      <vt:lpstr>Test data syntax</vt:lpstr>
      <vt:lpstr>PowerPoint Presentation</vt:lpstr>
      <vt:lpstr>Keywords in Selenium Library </vt:lpstr>
      <vt:lpstr>List of keywords that used in this project</vt:lpstr>
      <vt:lpstr>Sytax of Keywords in Table in Edit tab.</vt:lpstr>
      <vt:lpstr>PowerPoint Presentation</vt:lpstr>
      <vt:lpstr>Copy Element (Xpath) in webpage</vt:lpstr>
      <vt:lpstr>Steps:</vt:lpstr>
      <vt:lpstr> </vt:lpstr>
      <vt:lpstr>PowerPoint Presentation</vt:lpstr>
      <vt:lpstr>Open Directory Project in RIDE</vt:lpstr>
      <vt:lpstr>First testing</vt:lpstr>
      <vt:lpstr>Step 1: Create Directory/folder</vt:lpstr>
      <vt:lpstr>Step 2: Create Test Suite</vt:lpstr>
      <vt:lpstr>Step 3: Import Selenium Library</vt:lpstr>
      <vt:lpstr>Step 4: Create Test Case </vt:lpstr>
      <vt:lpstr>Step 5: Put test steps into Test Case</vt:lpstr>
      <vt:lpstr>PowerPoint Presentation</vt:lpstr>
      <vt:lpstr>STEP 7: Test case report</vt:lpstr>
      <vt:lpstr>PowerPoint Presentation</vt:lpstr>
      <vt:lpstr>PowerPoint Presentation</vt:lpstr>
      <vt:lpstr>Test Setup and Teardown</vt:lpstr>
      <vt:lpstr>Test Setup and Test Teardown</vt:lpstr>
      <vt:lpstr>PowerPoint Presentation</vt:lpstr>
      <vt:lpstr>Variable, Keywords File and Resource File</vt:lpstr>
      <vt:lpstr>Variable</vt:lpstr>
      <vt:lpstr>PowerPoint Presentation</vt:lpstr>
      <vt:lpstr>PowerPoint Presentation</vt:lpstr>
      <vt:lpstr>Keywords File</vt:lpstr>
      <vt:lpstr>PowerPoint Presentation</vt:lpstr>
      <vt:lpstr>PowerPoint Presentation</vt:lpstr>
      <vt:lpstr>PowerPoint Presentation</vt:lpstr>
      <vt:lpstr>PowerPoint Presentation</vt:lpstr>
      <vt:lpstr>PowerPoint Presentation</vt:lpstr>
      <vt:lpstr>Resource File</vt:lpstr>
      <vt:lpstr>PowerPoint Presentation</vt:lpstr>
      <vt:lpstr>PowerPoint Presentation</vt:lpstr>
      <vt:lpstr>Behavior-driven development</vt:lpstr>
      <vt:lpstr>Behavior-driven development</vt:lpstr>
      <vt:lpstr>STEP 1 : Create StepDefinition directory folder</vt:lpstr>
      <vt:lpstr>STEP 2: Create Step Definition directory folder</vt:lpstr>
      <vt:lpstr>STEP 3:  Import library &amp; resources</vt:lpstr>
      <vt:lpstr>STEP 4 :Create user keyword</vt:lpstr>
      <vt:lpstr>STEP 4.1: Create user keyword (Tab ‘edit’)</vt:lpstr>
      <vt:lpstr>PowerPoint Presentation</vt:lpstr>
      <vt:lpstr>STEP 4.2 : Create user keyword (Tab ‘Text edit’)</vt:lpstr>
      <vt:lpstr>STEP 5 : Create new suite for BDD</vt:lpstr>
      <vt:lpstr>STEP 6 : Create new test case</vt:lpstr>
      <vt:lpstr>STEP 7 : Import library and resources</vt:lpstr>
      <vt:lpstr>STEP 8 : Write scenarios</vt:lpstr>
      <vt:lpstr>STEP 9 : Write scenarios</vt:lpstr>
      <vt:lpstr>STEP 10: Run test case</vt:lpstr>
      <vt:lpstr>Data Driven (DD)</vt:lpstr>
      <vt:lpstr>Steps:</vt:lpstr>
      <vt:lpstr>PowerPoint Presentation</vt:lpstr>
      <vt:lpstr>PowerPoint Presentation</vt:lpstr>
      <vt:lpstr>PowerPoint Presentation</vt:lpstr>
      <vt:lpstr>PowerPoint Presentation</vt:lpstr>
      <vt:lpstr>Data Driven + BDD</vt:lpstr>
      <vt:lpstr>Steps:</vt:lpstr>
      <vt:lpstr>PowerPoint Presentation</vt:lpstr>
      <vt:lpstr>PowerPoint Presentation</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syazwan</dc:creator>
  <cp:lastModifiedBy>Microsoft account</cp:lastModifiedBy>
  <cp:revision>21</cp:revision>
  <dcterms:created xsi:type="dcterms:W3CDTF">2022-06-15T03:09:41Z</dcterms:created>
  <dcterms:modified xsi:type="dcterms:W3CDTF">2022-06-28T01:29:41Z</dcterms:modified>
</cp:coreProperties>
</file>